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sldIdLst>
    <p:sldId id="256" r:id="rId2"/>
    <p:sldId id="257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</p:sldIdLst>
  <p:sldSz cx="9144000" cy="6858000" type="screen4x3"/>
  <p:notesSz cx="6858000" cy="9144000"/>
  <p:embeddedFontLst>
    <p:embeddedFont>
      <p:font typeface="楷体_GB2312" pitchFamily="49" charset="-122"/>
      <p:regular r:id="rId23"/>
    </p:embeddedFont>
    <p:embeddedFont>
      <p:font typeface="华康俪金黑W8(P)" pitchFamily="34" charset="-122"/>
      <p:regular r:id="rId24"/>
    </p:embeddedFont>
  </p:embeddedFont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898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653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32588" y="274638"/>
            <a:ext cx="2160587" cy="63230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50825" y="274638"/>
            <a:ext cx="6329363" cy="63230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393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618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37260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2449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199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17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827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794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08887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167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图片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74638"/>
            <a:ext cx="8569325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642350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CN" altLang="zh-C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楷体_GB2312" pitchFamily="49" charset="-122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楷体_GB2312" pitchFamily="49" charset="-122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楷体_GB2312" pitchFamily="49" charset="-122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楷体_GB2312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楷体_GB2312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楷体_GB2312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楷体_GB2312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 b="1">
          <a:solidFill>
            <a:schemeClr val="bg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bg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bg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125538"/>
            <a:ext cx="7772400" cy="2159000"/>
          </a:xfrm>
        </p:spPr>
        <p:txBody>
          <a:bodyPr/>
          <a:lstStyle/>
          <a:p>
            <a:r>
              <a:rPr lang="zh-CN" altLang="en-US" sz="6000" b="0" dirty="0">
                <a:solidFill>
                  <a:srgbClr val="FF0000"/>
                </a:solidFill>
                <a:ea typeface="华康俪金黑W8(P)" pitchFamily="34" charset="-122"/>
              </a:rPr>
              <a:t>图形操作</a:t>
            </a:r>
            <a:br>
              <a:rPr lang="zh-CN" altLang="en-US" sz="6000" b="0" dirty="0">
                <a:solidFill>
                  <a:srgbClr val="FF0000"/>
                </a:solidFill>
                <a:ea typeface="华康俪金黑W8(P)" pitchFamily="34" charset="-122"/>
              </a:rPr>
            </a:br>
            <a:endParaRPr lang="zh-CN" altLang="en-US" sz="6000" b="0" dirty="0">
              <a:solidFill>
                <a:srgbClr val="FF0000"/>
              </a:solidFill>
              <a:ea typeface="华康俪金黑W8(P)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642350" cy="6192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/>
              <a:t>2</a:t>
            </a:r>
            <a:r>
              <a:rPr lang="zh-CN" altLang="en-US" sz="2400"/>
              <a:t>、绘制贝塞尔曲线。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（</a:t>
            </a:r>
            <a:r>
              <a:rPr lang="en-US" altLang="zh-CN" sz="2400"/>
              <a:t>1</a:t>
            </a:r>
            <a:r>
              <a:rPr lang="zh-CN" altLang="en-US" sz="2400"/>
              <a:t>）将钢笔工具点击到到版面上，并按住鼠标左键，拖动鼠标，即可设置第一个点。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（</a:t>
            </a:r>
            <a:r>
              <a:rPr lang="en-US" altLang="zh-CN" sz="2400"/>
              <a:t>2</a:t>
            </a:r>
            <a:r>
              <a:rPr lang="zh-CN" altLang="en-US" sz="2400"/>
              <a:t>）松开鼠标左键，到第二个点按下鼠标左键，同时在版面上拖动，调整切线的方向及长短，即可调整曲线的弧度。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（</a:t>
            </a:r>
            <a:r>
              <a:rPr lang="en-US" altLang="zh-CN" sz="2400"/>
              <a:t>3</a:t>
            </a:r>
            <a:r>
              <a:rPr lang="zh-CN" altLang="en-US" sz="2400"/>
              <a:t>）松开鼠标左键，到第三个点按上述（</a:t>
            </a:r>
            <a:r>
              <a:rPr lang="en-US" altLang="zh-CN" sz="2400"/>
              <a:t>2</a:t>
            </a:r>
            <a:r>
              <a:rPr lang="zh-CN" altLang="en-US" sz="2400"/>
              <a:t>）拖动鼠标即可绘制连续曲线，绘制过程中按</a:t>
            </a:r>
            <a:r>
              <a:rPr lang="en-US" altLang="zh-CN" sz="2400"/>
              <a:t>Ctrl</a:t>
            </a:r>
            <a:r>
              <a:rPr lang="zh-CN" altLang="en-US" sz="2400"/>
              <a:t>键可以将光滑节点变为尖锐节点。尖锐节点表示调整切线时仅调整节点一边的曲线；光滑节点表示调整切线时节点两边的曲线同时调整。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  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333375"/>
            <a:ext cx="8642350" cy="6192838"/>
          </a:xfrm>
        </p:spPr>
        <p:txBody>
          <a:bodyPr/>
          <a:lstStyle/>
          <a:p>
            <a:r>
              <a:rPr lang="zh-CN" altLang="en-US"/>
              <a:t>（</a:t>
            </a:r>
            <a:r>
              <a:rPr lang="en-US" altLang="zh-CN"/>
              <a:t>4</a:t>
            </a:r>
            <a:r>
              <a:rPr lang="zh-CN" altLang="en-US"/>
              <a:t>）结束绘制。双击鼠标左键或单击鼠标右键即可结束绘制。</a:t>
            </a:r>
          </a:p>
          <a:p>
            <a:r>
              <a:rPr lang="zh-CN" altLang="en-US"/>
              <a:t>绘制过程中，发现位置不理想，按“</a:t>
            </a:r>
            <a:r>
              <a:rPr lang="en-US" altLang="zh-CN"/>
              <a:t>ESC”</a:t>
            </a:r>
            <a:r>
              <a:rPr lang="zh-CN" altLang="en-US"/>
              <a:t>键可以取消当前节点，继续按“</a:t>
            </a:r>
            <a:r>
              <a:rPr lang="en-US" altLang="zh-CN"/>
              <a:t>ESC”</a:t>
            </a:r>
            <a:r>
              <a:rPr lang="zh-CN" altLang="en-US"/>
              <a:t>键可依次取消前面所画的节点。也可以将光标放在需要删除的节点上，单击鼠标左键删除节点。</a:t>
            </a:r>
          </a:p>
          <a:p>
            <a:endParaRPr lang="en-US" alt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en-US" altLang="zh-CN"/>
              <a:t>3</a:t>
            </a:r>
            <a:r>
              <a:rPr lang="zh-CN" altLang="en-US"/>
              <a:t>、续绘。</a:t>
            </a:r>
          </a:p>
          <a:p>
            <a:r>
              <a:rPr lang="zh-CN" altLang="en-US"/>
              <a:t>钢笔工具能续绘非封闭贝塞尔曲线</a:t>
            </a:r>
            <a:r>
              <a:rPr lang="en-US" altLang="zh-CN"/>
              <a:t>/</a:t>
            </a:r>
            <a:r>
              <a:rPr lang="zh-CN" altLang="en-US"/>
              <a:t>折线。将钢笔工具置于曲线或折线的端点上，点击节点可以继续绘制曲线。</a:t>
            </a:r>
          </a:p>
          <a:p>
            <a:r>
              <a:rPr lang="zh-CN" altLang="en-US"/>
              <a:t>如果两个非封闭的曲线带有不同的属性，例如设置底纹、线型及颜色，则完成连接后的曲线，取最后一个被连接的曲线属性。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en-US" altLang="zh-CN"/>
              <a:t>4</a:t>
            </a:r>
            <a:r>
              <a:rPr lang="zh-CN" altLang="en-US"/>
              <a:t>、编辑贝塞尔曲线</a:t>
            </a:r>
          </a:p>
          <a:p>
            <a:r>
              <a:rPr lang="zh-CN" altLang="en-US"/>
              <a:t>完成贝塞尔曲线的绘制后，可以使用穿透工具选中曲线，继续编辑曲线。</a:t>
            </a:r>
          </a:p>
          <a:p>
            <a:r>
              <a:rPr lang="zh-CN" altLang="en-US"/>
              <a:t>选择穿透工具，单击要修改的贝塞尔曲线，将显示出该曲线的节点。将穿透工具点击到节点上，选中节点即可拖动节点，穿透工具点击到节点之间的曲线上，即可拖动曲线，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642350" cy="6192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sz="2400"/>
              <a:t>注：使用穿透工具选中节点，在右键菜单里选择“尖锐”或“光滑”，即可将节点转化为“尖锐”或“光滑”节点。调整切线时，光滑节点两侧曲线同时变动，切向量保持在一条直线上；尖锐节点两侧曲线仅有一侧的曲线发生变动，该侧曲线的切向量独立变化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     比例和对称：使用穿透工具选中节点，在右键菜单里选择“比例”或“对称”，即可将节点转化为比例节点或对称节点。对称是指控制点两侧切向量反向但长度相同。比例是指该控制点两侧切向量反向且长度保持原有比例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     变直或变曲： “变曲”即可将选中直线变为曲线。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     断开或闭合曲线：在闭合贝塞尔曲线上的任一处右键单击，选择弹出菜单中的“断开”命令，将在该处断开该曲线。在非闭合贝塞尔曲线的任意处右键单击，选择弹出菜单中的“闭合”命令，可以将该曲线闭合。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pPr algn="just"/>
            <a:r>
              <a:rPr lang="zh-CN" altLang="en-US"/>
              <a:t>线型与花边</a:t>
            </a:r>
          </a:p>
          <a:p>
            <a:endParaRPr lang="en-US" altLang="zh-C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zh-CN" altLang="en-US"/>
              <a:t>选择“窗口”</a:t>
            </a:r>
            <a:r>
              <a:rPr lang="en-US" altLang="zh-CN"/>
              <a:t>|“</a:t>
            </a:r>
            <a:r>
              <a:rPr lang="zh-CN" altLang="en-US"/>
              <a:t>线型与花边（</a:t>
            </a:r>
            <a:r>
              <a:rPr lang="en-US" altLang="zh-CN"/>
              <a:t>Ctrl</a:t>
            </a:r>
            <a:r>
              <a:rPr lang="zh-CN" altLang="en-US"/>
              <a:t>＋</a:t>
            </a:r>
            <a:r>
              <a:rPr lang="en-US" altLang="zh-CN"/>
              <a:t>Shift</a:t>
            </a:r>
            <a:r>
              <a:rPr lang="zh-CN" altLang="en-US"/>
              <a:t>＋</a:t>
            </a:r>
            <a:r>
              <a:rPr lang="en-US" altLang="zh-CN"/>
              <a:t>L</a:t>
            </a:r>
            <a:r>
              <a:rPr lang="zh-CN" altLang="en-US"/>
              <a:t>）”，或在选中图元的右键菜单里选择相应选项，弹出“线型与花边”浮动窗口，选中要设置花边的图元，在窗口里选择需要的设置选项即可。</a:t>
            </a:r>
          </a:p>
          <a:p>
            <a:r>
              <a:rPr lang="zh-CN" altLang="en-US"/>
              <a:t>注：花边不能作用于椭圆或曲线。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zh-CN" altLang="en-US"/>
              <a:t>底纹 </a:t>
            </a:r>
          </a:p>
          <a:p>
            <a:r>
              <a:rPr lang="zh-CN" altLang="en-US"/>
              <a:t>选中图元，选择“窗口”</a:t>
            </a:r>
            <a:r>
              <a:rPr lang="en-US" altLang="zh-CN"/>
              <a:t>|“</a:t>
            </a:r>
            <a:r>
              <a:rPr lang="zh-CN" altLang="en-US"/>
              <a:t>底纹（</a:t>
            </a:r>
            <a:r>
              <a:rPr lang="en-US" altLang="zh-CN"/>
              <a:t>Ctrl</a:t>
            </a:r>
            <a:r>
              <a:rPr lang="zh-CN" altLang="en-US"/>
              <a:t>＋</a:t>
            </a:r>
            <a:r>
              <a:rPr lang="en-US" altLang="zh-CN"/>
              <a:t>Shift</a:t>
            </a:r>
            <a:r>
              <a:rPr lang="zh-CN" altLang="en-US"/>
              <a:t>＋</a:t>
            </a:r>
            <a:r>
              <a:rPr lang="en-US" altLang="zh-CN"/>
              <a:t>B</a:t>
            </a:r>
            <a:r>
              <a:rPr lang="zh-CN" altLang="en-US"/>
              <a:t>）”，或在选中图元的右键菜单里选择相应选项，弹出“底纹”浮动窗口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zh-CN" altLang="en-US"/>
              <a:t>立体阴影 </a:t>
            </a:r>
          </a:p>
          <a:p>
            <a:r>
              <a:rPr lang="zh-CN" altLang="en-US"/>
              <a:t>选中要设置立体阴影的图元，选择“窗口”</a:t>
            </a:r>
            <a:r>
              <a:rPr lang="en-US" altLang="zh-CN"/>
              <a:t>|“</a:t>
            </a:r>
            <a:r>
              <a:rPr lang="zh-CN" altLang="en-US"/>
              <a:t>立体阴影”，弹出“立体阴影”浮动窗口，在“立体效果”里选择一款立体效果后，即可激活各项设置。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zh-CN" altLang="en-US"/>
              <a:t>角效果 </a:t>
            </a:r>
          </a:p>
          <a:p>
            <a:r>
              <a:rPr lang="zh-CN" altLang="en-US"/>
              <a:t>飞腾创艺可以对矩形或其它图元设置角效果。</a:t>
            </a:r>
          </a:p>
          <a:p>
            <a:r>
              <a:rPr lang="en-US" altLang="zh-CN"/>
              <a:t>1</a:t>
            </a:r>
            <a:r>
              <a:rPr lang="zh-CN" altLang="en-US"/>
              <a:t>、设置矩形的角效果</a:t>
            </a:r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）使用选取工具选中矩形。</a:t>
            </a:r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）选择菜单“美工”</a:t>
            </a:r>
            <a:r>
              <a:rPr lang="en-US" altLang="zh-CN"/>
              <a:t>|“</a:t>
            </a:r>
            <a:r>
              <a:rPr lang="zh-CN" altLang="en-US"/>
              <a:t>角效果”，弹出“角效果”对话框。 </a:t>
            </a:r>
          </a:p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）在“效果”下拉列表里选择一种角效果，在设置的过程中，保持“预览”的选中状态，即可实时查看版面效果。</a:t>
            </a:r>
          </a:p>
          <a:p>
            <a:pPr algn="just"/>
            <a:r>
              <a:rPr lang="zh-CN" altLang="en-US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642350" cy="5761037"/>
          </a:xfrm>
        </p:spPr>
        <p:txBody>
          <a:bodyPr/>
          <a:lstStyle/>
          <a:p>
            <a:pPr algn="just"/>
            <a:r>
              <a:rPr lang="zh-CN" altLang="en-US"/>
              <a:t>图元的绘制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zh-CN" altLang="en-US"/>
              <a:t>隐边矩形</a:t>
            </a:r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）选中矩形。</a:t>
            </a:r>
          </a:p>
          <a:p>
            <a:r>
              <a:rPr lang="zh-CN" altLang="en-US"/>
              <a:t> </a:t>
            </a:r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）单击“美工”</a:t>
            </a:r>
            <a:r>
              <a:rPr lang="en-US" altLang="zh-CN"/>
              <a:t>|“</a:t>
            </a:r>
            <a:r>
              <a:rPr lang="zh-CN" altLang="en-US"/>
              <a:t>隐边矩形”命令，弹出“隐边矩形”对话框。</a:t>
            </a:r>
          </a:p>
          <a:p>
            <a:r>
              <a:rPr lang="zh-CN" altLang="en-US"/>
              <a:t> </a:t>
            </a:r>
          </a:p>
          <a:p>
            <a:r>
              <a:rPr lang="zh-CN" altLang="en-US"/>
              <a:t>（</a:t>
            </a:r>
            <a:r>
              <a:rPr lang="en-US" altLang="zh-CN"/>
              <a:t>3</a:t>
            </a:r>
            <a:r>
              <a:rPr lang="zh-CN" altLang="en-US"/>
              <a:t>）选择需要隐藏的边框。选中“预览”可实时查看设置效果。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zh-CN" altLang="en-US"/>
              <a:t>块变形</a:t>
            </a:r>
          </a:p>
          <a:p>
            <a:r>
              <a:rPr lang="zh-CN" altLang="en-US"/>
              <a:t>使用块变形功能，可以将任意图元、文字块和图像快速转为矩形、圆角矩形、菱形、椭圆、多边形、对角直线、曲线。</a:t>
            </a:r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）使用选取工具选中图元。</a:t>
            </a:r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）选择菜单“美工”</a:t>
            </a:r>
            <a:r>
              <a:rPr lang="en-US" altLang="zh-CN"/>
              <a:t>|“</a:t>
            </a:r>
            <a:r>
              <a:rPr lang="zh-CN" altLang="en-US"/>
              <a:t>块变形”，在二级菜单中选择所需要的类型：矩形、圆角矩形、菱形、椭圆、多边形、对角直线、曲线。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8642350" cy="6192838"/>
          </a:xfrm>
        </p:spPr>
        <p:txBody>
          <a:bodyPr/>
          <a:lstStyle/>
          <a:p>
            <a:r>
              <a:rPr lang="zh-CN" altLang="en-US"/>
              <a:t>直线工具</a:t>
            </a:r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）单击工具箱中的直线工具 （</a:t>
            </a:r>
            <a:r>
              <a:rPr lang="en-US" altLang="zh-CN"/>
              <a:t>L</a:t>
            </a:r>
            <a:r>
              <a:rPr lang="zh-CN" altLang="en-US"/>
              <a:t>），进入绘制线段状态。</a:t>
            </a:r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）在任意位置单击，该点即为线段的起点，按住鼠标不放，拖动鼠标到线段终点，释放鼠标即可生成直线。</a:t>
            </a:r>
          </a:p>
          <a:p>
            <a:r>
              <a:rPr lang="zh-CN" altLang="en-US"/>
              <a:t>绘制过程中，按住</a:t>
            </a:r>
            <a:r>
              <a:rPr lang="en-US" altLang="zh-CN"/>
              <a:t>Shift</a:t>
            </a:r>
            <a:r>
              <a:rPr lang="zh-CN" altLang="en-US"/>
              <a:t>键，分别朝水平、上下、斜角方向拖动，将分别产生水平、垂直或倾斜角度为</a:t>
            </a:r>
            <a:r>
              <a:rPr lang="en-US" altLang="zh-CN"/>
              <a:t>45°</a:t>
            </a:r>
            <a:r>
              <a:rPr lang="zh-CN" altLang="en-US"/>
              <a:t>的线段。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zh-CN" altLang="en-US"/>
              <a:t>矩形工具 、椭圆工具、</a:t>
            </a:r>
            <a:r>
              <a:rPr lang="zh-CN" altLang="zh-CN"/>
              <a:t>菱形工具 </a:t>
            </a:r>
            <a:r>
              <a:rPr lang="zh-CN" altLang="en-US"/>
              <a:t>、</a:t>
            </a:r>
            <a:r>
              <a:rPr lang="zh-CN" altLang="zh-CN"/>
              <a:t>多边形工具</a:t>
            </a:r>
            <a:r>
              <a:rPr lang="zh-CN" altLang="en-US"/>
              <a:t>与直线工具使用雷同。</a:t>
            </a:r>
          </a:p>
          <a:p>
            <a:r>
              <a:rPr lang="zh-CN" altLang="en-US"/>
              <a:t>注：画</a:t>
            </a:r>
            <a:r>
              <a:rPr lang="zh-CN" altLang="zh-CN"/>
              <a:t>多边形</a:t>
            </a:r>
            <a:r>
              <a:rPr lang="zh-CN" altLang="en-US"/>
              <a:t>时，可双击</a:t>
            </a:r>
            <a:r>
              <a:rPr lang="zh-CN" altLang="zh-CN"/>
              <a:t>多边形工具</a:t>
            </a:r>
            <a:r>
              <a:rPr lang="zh-CN" altLang="en-US"/>
              <a:t>调出“多边形设置”菜单来设置所需的边数和内插角度数。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sz="2800"/>
              <a:t>穿透工具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穿透工具，用于编辑图元、图像、文字块等对象的边框或节点。也用于选中组合对象里的单个对象，还可以单独选中图像。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1</a:t>
            </a:r>
            <a:r>
              <a:rPr lang="zh-CN" altLang="en-US" sz="2800"/>
              <a:t>、调整边框或节点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）移动边框。使用穿透工具单击图元边框，用鼠标拖动边框，与该边相关的节点和边线也随之改变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）移动节点。使用穿透工具单击图元节点，鼠标拖动节点，与该节点相关的边也改变 。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 </a:t>
            </a:r>
          </a:p>
          <a:p>
            <a:pPr>
              <a:lnSpc>
                <a:spcPct val="90000"/>
              </a:lnSpc>
            </a:pPr>
            <a:endParaRPr lang="zh-CN" altLang="en-US" sz="2800"/>
          </a:p>
          <a:p>
            <a:pPr>
              <a:lnSpc>
                <a:spcPct val="90000"/>
              </a:lnSpc>
            </a:pPr>
            <a:r>
              <a:rPr lang="zh-CN" altLang="en-US" sz="2800"/>
              <a:t> 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 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404813"/>
            <a:ext cx="8642350" cy="6192837"/>
          </a:xfrm>
        </p:spPr>
        <p:txBody>
          <a:bodyPr/>
          <a:lstStyle/>
          <a:p>
            <a:r>
              <a:rPr lang="en-US" altLang="zh-CN"/>
              <a:t>2</a:t>
            </a:r>
            <a:r>
              <a:rPr lang="zh-CN" altLang="en-US"/>
              <a:t>、增加或删除节点</a:t>
            </a:r>
          </a:p>
          <a:p>
            <a:r>
              <a:rPr lang="zh-CN" altLang="en-US"/>
              <a:t>（</a:t>
            </a:r>
            <a:r>
              <a:rPr lang="en-US" altLang="zh-CN"/>
              <a:t>1</a:t>
            </a:r>
            <a:r>
              <a:rPr lang="zh-CN" altLang="en-US"/>
              <a:t>）增加节点。在穿透工具下选中要修改的图元，将显示出该图元的节点，双击鼠标左键即可在双击处增加一个节点，</a:t>
            </a:r>
          </a:p>
          <a:p>
            <a:r>
              <a:rPr lang="zh-CN" altLang="en-US"/>
              <a:t>（</a:t>
            </a:r>
            <a:r>
              <a:rPr lang="en-US" altLang="zh-CN"/>
              <a:t>2</a:t>
            </a:r>
            <a:r>
              <a:rPr lang="zh-CN" altLang="en-US"/>
              <a:t>）删除节点。双击图元节点，即可删除节点。如果多边形的节数小于</a:t>
            </a:r>
            <a:r>
              <a:rPr lang="en-US" altLang="zh-CN"/>
              <a:t>3</a:t>
            </a:r>
            <a:r>
              <a:rPr lang="zh-CN" altLang="en-US"/>
              <a:t>个，则不可删除。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333375"/>
            <a:ext cx="8642350" cy="6192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sz="2800"/>
              <a:t>删除节点工具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除了穿透工具可以删除节点外，删除节点工具可以同时选中和删除多个节点。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选择删除节点工具，单击图元或图像，使图元或图像呈选中状态。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方法</a:t>
            </a:r>
            <a:r>
              <a:rPr lang="en-US" altLang="zh-CN" sz="2800"/>
              <a:t>1</a:t>
            </a:r>
            <a:r>
              <a:rPr lang="zh-CN" altLang="en-US" sz="2800"/>
              <a:t>：点击节点。使用删除节点工具点击到图元或图像的节点，即可删除该节点。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方法</a:t>
            </a:r>
            <a:r>
              <a:rPr lang="en-US" altLang="zh-CN" sz="2800"/>
              <a:t>2</a:t>
            </a:r>
            <a:r>
              <a:rPr lang="zh-CN" altLang="en-US" sz="2800"/>
              <a:t>：框选节点，按</a:t>
            </a:r>
            <a:r>
              <a:rPr lang="en-US" altLang="zh-CN" sz="2800"/>
              <a:t>Del</a:t>
            </a:r>
            <a:r>
              <a:rPr lang="zh-CN" altLang="en-US" sz="2800"/>
              <a:t>键。使用删除节点工具在版面上拖划出矩形区域，即可选中区域内的所有节点，按</a:t>
            </a:r>
            <a:r>
              <a:rPr lang="en-US" altLang="zh-CN" sz="2800"/>
              <a:t>Del</a:t>
            </a:r>
            <a:r>
              <a:rPr lang="zh-CN" altLang="en-US" sz="2800"/>
              <a:t>键即可删除节点。      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方法</a:t>
            </a:r>
            <a:r>
              <a:rPr lang="en-US" altLang="zh-CN" sz="2800"/>
              <a:t>3</a:t>
            </a:r>
            <a:r>
              <a:rPr lang="zh-CN" altLang="en-US" sz="2800"/>
              <a:t>：点击边框。使用删除节点工具点击到图元或图像边框，即可删除边框。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88913"/>
            <a:ext cx="8642350" cy="6003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sz="2400"/>
              <a:t>画笔工具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使用画笔可绘出任意形状的图元。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（</a:t>
            </a:r>
            <a:r>
              <a:rPr lang="en-US" altLang="zh-CN" sz="2400"/>
              <a:t>1</a:t>
            </a:r>
            <a:r>
              <a:rPr lang="zh-CN" altLang="en-US" sz="2400"/>
              <a:t>）从工具箱钢笔工具组中选取画笔工具 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说明：双击画笔工具 ，弹出“画笔工具”精度设置的提示框，可以设置高，中，低三种精度，默认为高精度。 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（</a:t>
            </a:r>
            <a:r>
              <a:rPr lang="en-US" altLang="zh-CN" sz="2400"/>
              <a:t>2</a:t>
            </a:r>
            <a:r>
              <a:rPr lang="zh-CN" altLang="en-US" sz="2400"/>
              <a:t>）在版面的任意位置按下鼠标左键，就确定了曲线的起点。在版面拖动鼠标，系统根据鼠标的移动，自动绘制贝塞尔曲线。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（</a:t>
            </a:r>
            <a:r>
              <a:rPr lang="en-US" altLang="zh-CN" sz="2400"/>
              <a:t>3</a:t>
            </a:r>
            <a:r>
              <a:rPr lang="zh-CN" altLang="en-US" sz="2400"/>
              <a:t>）松开鼠标左键将结束作图，光标所在点即是曲线的终点。</a:t>
            </a:r>
          </a:p>
          <a:p>
            <a:pPr>
              <a:lnSpc>
                <a:spcPct val="90000"/>
              </a:lnSpc>
            </a:pPr>
            <a:r>
              <a:rPr lang="zh-CN" altLang="en-US" sz="2400"/>
              <a:t>画笔可实现续绘功能，把画笔工具移动到一不封闭曲线端点，则可在此端点处续绘此曲线。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642350" cy="61928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CN" altLang="en-US" sz="2800"/>
              <a:t>钢笔工具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钢笔工具可以绘制贝塞尔曲线或折线。钢笔工具还提供了续绘功能，可以在已有的曲线或折线的端点处接着绘制。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1</a:t>
            </a:r>
            <a:r>
              <a:rPr lang="zh-CN" altLang="en-US" sz="2800"/>
              <a:t>、绘制折线。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1</a:t>
            </a:r>
            <a:r>
              <a:rPr lang="zh-CN" altLang="en-US" sz="2800"/>
              <a:t>）将钢笔工具点击到版面上，设置第一个点。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）松开鼠标左键，移动到第二个位置点击，即可在两点之间形成直线。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说明：绘制过程中按</a:t>
            </a:r>
            <a:r>
              <a:rPr lang="en-US" altLang="zh-CN" sz="2800"/>
              <a:t>Esc</a:t>
            </a:r>
            <a:r>
              <a:rPr lang="zh-CN" altLang="en-US" sz="2800"/>
              <a:t>键可以删除上一个节点。</a:t>
            </a:r>
          </a:p>
          <a:p>
            <a:pPr>
              <a:lnSpc>
                <a:spcPct val="90000"/>
              </a:lnSpc>
            </a:pPr>
            <a:r>
              <a:rPr lang="zh-CN" altLang="en-US" sz="2800"/>
              <a:t>（</a:t>
            </a:r>
            <a:r>
              <a:rPr lang="en-US" altLang="zh-CN" sz="2800"/>
              <a:t>3</a:t>
            </a:r>
            <a:r>
              <a:rPr lang="zh-CN" altLang="en-US" sz="2800"/>
              <a:t>）松开鼠标左键，点击到第三个点，即可绘制连续直线，与上一条线形成折线。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海波母版">
  <a:themeElements>
    <a:clrScheme name="海波母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海波母版">
      <a:majorFont>
        <a:latin typeface="Arial"/>
        <a:ea typeface="楷体_GB2312"/>
        <a:cs typeface=""/>
      </a:majorFont>
      <a:minorFont>
        <a:latin typeface="Arial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海波母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波母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波母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波母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波母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海波母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波母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波母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波母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波母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波母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海波母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海波</Template>
  <TotalTime>571</TotalTime>
  <Words>1568</Words>
  <Application>Microsoft Office PowerPoint</Application>
  <PresentationFormat>全屏显示(4:3)</PresentationFormat>
  <Paragraphs>84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6" baseType="lpstr">
      <vt:lpstr>Arial</vt:lpstr>
      <vt:lpstr>宋体</vt:lpstr>
      <vt:lpstr>楷体_GB2312</vt:lpstr>
      <vt:lpstr>华康俪金黑W8(P)</vt:lpstr>
      <vt:lpstr>海波母版</vt:lpstr>
      <vt:lpstr>图形操作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排入文字</dc:title>
  <dc:creator>llh</dc:creator>
  <cp:lastModifiedBy>Sky123.Org</cp:lastModifiedBy>
  <cp:revision>22</cp:revision>
  <dcterms:created xsi:type="dcterms:W3CDTF">2009-10-12T11:59:08Z</dcterms:created>
  <dcterms:modified xsi:type="dcterms:W3CDTF">2016-11-19T02:48:04Z</dcterms:modified>
</cp:coreProperties>
</file>