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3" r:id="rId3"/>
    <p:sldId id="294" r:id="rId4"/>
    <p:sldId id="295" r:id="rId5"/>
    <p:sldId id="296" r:id="rId6"/>
    <p:sldId id="297" r:id="rId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76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93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60587" cy="63230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29363" cy="63230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57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4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9598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449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2449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7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16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2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05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9948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2409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5693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6423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25538"/>
            <a:ext cx="7772400" cy="2159000"/>
          </a:xfrm>
        </p:spPr>
        <p:txBody>
          <a:bodyPr/>
          <a:lstStyle/>
          <a:p>
            <a:pPr eaLnBrk="1" hangingPunct="1"/>
            <a:r>
              <a:rPr lang="zh-CN" altLang="en-US" sz="5400" dirty="0" smtClean="0">
                <a:solidFill>
                  <a:srgbClr val="FF0000"/>
                </a:solidFill>
                <a:latin typeface="华康俪金黑W8(P)" pitchFamily="34" charset="-122"/>
                <a:ea typeface="华康俪金黑W8(P)" pitchFamily="34" charset="-122"/>
              </a:rPr>
              <a:t>文件输出</a:t>
            </a:r>
            <a:r>
              <a:rPr lang="zh-CN" altLang="en-US" dirty="0" smtClean="0">
                <a:latin typeface="华康俪金黑W8(P)" pitchFamily="34" charset="-122"/>
                <a:ea typeface="华康俪金黑W8(P)" pitchFamily="34" charset="-122"/>
              </a:rPr>
              <a:t> </a:t>
            </a:r>
            <a:endParaRPr lang="en-US" altLang="zh-CN" dirty="0" smtClean="0">
              <a:latin typeface="华康俪金黑W8(P)" pitchFamily="34" charset="-122"/>
              <a:ea typeface="华康俪金黑W8(P)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642350" cy="5256212"/>
          </a:xfrm>
        </p:spPr>
        <p:txBody>
          <a:bodyPr/>
          <a:lstStyle/>
          <a:p>
            <a:r>
              <a:rPr lang="zh-CN" altLang="en-US" smtClean="0"/>
              <a:t>输出</a:t>
            </a:r>
            <a:r>
              <a:rPr lang="en-US" altLang="zh-CN" smtClean="0"/>
              <a:t>PDF</a:t>
            </a:r>
          </a:p>
          <a:p>
            <a:r>
              <a:rPr lang="zh-CN" altLang="en-US" smtClean="0"/>
              <a:t>飞腾创艺支持将版面输出为</a:t>
            </a:r>
            <a:r>
              <a:rPr lang="en-US" altLang="zh-CN" smtClean="0"/>
              <a:t>PDF</a:t>
            </a:r>
            <a:r>
              <a:rPr lang="zh-CN" altLang="en-US" smtClean="0"/>
              <a:t>（</a:t>
            </a:r>
            <a:r>
              <a:rPr lang="en-US" altLang="zh-CN" smtClean="0"/>
              <a:t>1.4</a:t>
            </a:r>
            <a:r>
              <a:rPr lang="zh-CN" altLang="en-US" smtClean="0"/>
              <a:t>版本、</a:t>
            </a:r>
            <a:r>
              <a:rPr lang="en-US" altLang="zh-CN" smtClean="0"/>
              <a:t>1.3</a:t>
            </a:r>
            <a:r>
              <a:rPr lang="zh-CN" altLang="en-US" smtClean="0"/>
              <a:t>版本以及</a:t>
            </a:r>
            <a:r>
              <a:rPr lang="en-US" altLang="zh-CN" smtClean="0"/>
              <a:t>X/4</a:t>
            </a:r>
            <a:r>
              <a:rPr lang="zh-CN" altLang="en-US" smtClean="0"/>
              <a:t>版本），即可以将当前打开的文件输出为</a:t>
            </a:r>
            <a:r>
              <a:rPr lang="en-US" altLang="zh-CN" smtClean="0"/>
              <a:t>PDF</a:t>
            </a:r>
            <a:r>
              <a:rPr lang="zh-CN" altLang="en-US" smtClean="0"/>
              <a:t>文件，也可以在灰版下将多个文件批量输出为</a:t>
            </a:r>
            <a:r>
              <a:rPr lang="en-US" altLang="zh-CN" smtClean="0"/>
              <a:t>PDF</a:t>
            </a:r>
            <a:r>
              <a:rPr lang="zh-CN" altLang="en-US" smtClean="0"/>
              <a:t>文件。</a:t>
            </a:r>
          </a:p>
          <a:p>
            <a:r>
              <a:rPr lang="zh-CN" altLang="en-US" smtClean="0"/>
              <a:t>说明：</a:t>
            </a:r>
            <a:r>
              <a:rPr lang="en-US" altLang="zh-CN" smtClean="0"/>
              <a:t>PDF</a:t>
            </a:r>
            <a:r>
              <a:rPr lang="zh-CN" altLang="en-US" smtClean="0"/>
              <a:t>文件可以采用</a:t>
            </a:r>
            <a:r>
              <a:rPr lang="en-US" altLang="zh-CN" smtClean="0"/>
              <a:t>Acrobat Reader5.0</a:t>
            </a:r>
            <a:r>
              <a:rPr lang="zh-CN" altLang="en-US" smtClean="0"/>
              <a:t>以上的版本阅读，印刷时可以通过方正</a:t>
            </a:r>
            <a:r>
              <a:rPr lang="en-US" altLang="zh-CN" smtClean="0"/>
              <a:t>Rip</a:t>
            </a:r>
            <a:r>
              <a:rPr lang="zh-CN" altLang="en-US" smtClean="0"/>
              <a:t>解释。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642350" cy="5256213"/>
          </a:xfrm>
        </p:spPr>
        <p:txBody>
          <a:bodyPr/>
          <a:lstStyle/>
          <a:p>
            <a:r>
              <a:rPr lang="zh-CN" altLang="en-US" smtClean="0"/>
              <a:t>输出</a:t>
            </a:r>
            <a:r>
              <a:rPr lang="en-US" altLang="zh-CN" smtClean="0"/>
              <a:t>PS</a:t>
            </a:r>
          </a:p>
          <a:p>
            <a:r>
              <a:rPr lang="zh-CN" altLang="en-US" smtClean="0"/>
              <a:t>将文件输出为</a:t>
            </a:r>
            <a:r>
              <a:rPr lang="en-US" altLang="zh-CN" smtClean="0"/>
              <a:t>PS</a:t>
            </a:r>
            <a:r>
              <a:rPr lang="zh-CN" altLang="en-US" smtClean="0"/>
              <a:t>文件后，</a:t>
            </a:r>
            <a:r>
              <a:rPr lang="en-US" altLang="zh-CN" smtClean="0"/>
              <a:t>PS</a:t>
            </a:r>
            <a:r>
              <a:rPr lang="zh-CN" altLang="en-US" smtClean="0"/>
              <a:t>通过</a:t>
            </a:r>
            <a:r>
              <a:rPr lang="en-US" altLang="zh-CN" smtClean="0"/>
              <a:t>Rip</a:t>
            </a:r>
            <a:r>
              <a:rPr lang="zh-CN" altLang="en-US" smtClean="0"/>
              <a:t>输出到胶片上即可用于印刷。在飞腾创艺里可以将当前打开的文件输出为</a:t>
            </a:r>
            <a:r>
              <a:rPr lang="en-US" altLang="zh-CN" smtClean="0"/>
              <a:t>PS</a:t>
            </a:r>
            <a:r>
              <a:rPr lang="zh-CN" altLang="en-US" smtClean="0"/>
              <a:t>文件，也可以在灰版下将多个飞腾创艺文件批量输出为</a:t>
            </a:r>
            <a:r>
              <a:rPr lang="en-US" altLang="zh-CN" smtClean="0"/>
              <a:t>PS</a:t>
            </a:r>
            <a:r>
              <a:rPr lang="zh-CN" altLang="en-US" smtClean="0"/>
              <a:t>文件。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0713"/>
            <a:ext cx="6256338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2073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8316912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海波母版">
  <a:themeElements>
    <a:clrScheme name="海波母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海波母版">
      <a:majorFont>
        <a:latin typeface="Arial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海波母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海波母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海波母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海波母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海波母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海波母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海波母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海波母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海波母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海波母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海波母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海波母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海波</Template>
  <TotalTime>343</TotalTime>
  <Words>126</Words>
  <Application>Microsoft Office PowerPoint</Application>
  <PresentationFormat>全屏显示(4:3)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Arial</vt:lpstr>
      <vt:lpstr>宋体</vt:lpstr>
      <vt:lpstr>楷体_GB2312</vt:lpstr>
      <vt:lpstr>Calibri</vt:lpstr>
      <vt:lpstr>海波母版</vt:lpstr>
      <vt:lpstr>文件输出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排入文字</dc:title>
  <dc:creator>llh</dc:creator>
  <cp:lastModifiedBy>Sky123.Org</cp:lastModifiedBy>
  <cp:revision>19</cp:revision>
  <dcterms:created xsi:type="dcterms:W3CDTF">2009-10-12T11:59:08Z</dcterms:created>
  <dcterms:modified xsi:type="dcterms:W3CDTF">2016-11-19T02:49:42Z</dcterms:modified>
</cp:coreProperties>
</file>