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922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991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32588" y="274638"/>
            <a:ext cx="2160587" cy="63230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50825" y="274638"/>
            <a:ext cx="6329363" cy="63230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715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26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16908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2449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2449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859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76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1435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82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39519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24879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图片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74638"/>
            <a:ext cx="8569325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64235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CN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772400" cy="2159000"/>
          </a:xfrm>
        </p:spPr>
        <p:txBody>
          <a:bodyPr/>
          <a:lstStyle/>
          <a:p>
            <a:r>
              <a:rPr lang="zh-CN" altLang="en-US" sz="5400" smtClean="0">
                <a:solidFill>
                  <a:srgbClr val="FF0000"/>
                </a:solidFill>
                <a:latin typeface="华康俪金黑W8(P)" pitchFamily="34" charset="-122"/>
                <a:ea typeface="华康俪金黑W8(P)" pitchFamily="34" charset="-122"/>
              </a:rPr>
              <a:t>文字</a:t>
            </a:r>
            <a:r>
              <a:rPr lang="zh-CN" altLang="en-US" sz="5400" dirty="0">
                <a:solidFill>
                  <a:srgbClr val="FF0000"/>
                </a:solidFill>
                <a:latin typeface="华康俪金黑W8(P)" pitchFamily="34" charset="-122"/>
                <a:ea typeface="华康俪金黑W8(P)" pitchFamily="34" charset="-122"/>
              </a:rPr>
              <a:t>属性和文字特效</a:t>
            </a:r>
            <a:r>
              <a:rPr lang="zh-CN" altLang="en-US" dirty="0">
                <a:solidFill>
                  <a:srgbClr val="FF0000"/>
                </a:solidFill>
                <a:latin typeface="华康俪金黑W8(P)" pitchFamily="34" charset="-122"/>
                <a:ea typeface="华康俪金黑W8(P)" pitchFamily="34" charset="-122"/>
              </a:rPr>
              <a:t> </a:t>
            </a:r>
            <a:r>
              <a:rPr lang="zh-CN" altLang="en-US" sz="5400" dirty="0">
                <a:solidFill>
                  <a:srgbClr val="FF0000"/>
                </a:solidFill>
                <a:latin typeface="华康俪金黑W8(P)" pitchFamily="34" charset="-122"/>
                <a:ea typeface="华康俪金黑W8(P)" pitchFamily="34" charset="-122"/>
              </a:rPr>
              <a:t/>
            </a:r>
            <a:br>
              <a:rPr lang="zh-CN" altLang="en-US" sz="5400" dirty="0">
                <a:solidFill>
                  <a:srgbClr val="FF0000"/>
                </a:solidFill>
                <a:latin typeface="华康俪金黑W8(P)" pitchFamily="34" charset="-122"/>
                <a:ea typeface="华康俪金黑W8(P)" pitchFamily="34" charset="-122"/>
              </a:rPr>
            </a:br>
            <a:endParaRPr lang="zh-CN" altLang="en-US" sz="5400" dirty="0">
              <a:solidFill>
                <a:srgbClr val="FF0000"/>
              </a:solidFill>
              <a:latin typeface="华康俪金黑W8(P)" pitchFamily="34" charset="-122"/>
              <a:ea typeface="华康俪金黑W8(P)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复合字的功能是将几个文字合成一个字，或者将文字与符号合成一个字，占一个字宽，一个字高。复合后的文字和普通文字一样可以进行文字属性的操作。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8642350" cy="5256212"/>
          </a:xfrm>
        </p:spPr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）使用文字工具选中要复合的文字</a:t>
            </a:r>
          </a:p>
          <a:p>
            <a:r>
              <a:rPr lang="zh-CN" altLang="en-US"/>
              <a:t> </a:t>
            </a:r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）选择“格式”</a:t>
            </a:r>
            <a:r>
              <a:rPr lang="en-US" altLang="zh-CN"/>
              <a:t>|“</a:t>
            </a:r>
            <a:r>
              <a:rPr lang="zh-CN" altLang="en-US"/>
              <a:t>复合字”，弹出“复合字”对话框。</a:t>
            </a:r>
          </a:p>
          <a:p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）所有选中文字中左边第</a:t>
            </a:r>
            <a:r>
              <a:rPr lang="en-US" altLang="zh-CN"/>
              <a:t>1</a:t>
            </a:r>
            <a:r>
              <a:rPr lang="zh-CN" altLang="en-US"/>
              <a:t>个文字为被合成字符，其它字为合成字符，在“颜色”下拉列表里设置被合成字符与合成字符的颜色。</a:t>
            </a:r>
          </a:p>
          <a:p>
            <a:r>
              <a:rPr lang="zh-CN" altLang="en-US"/>
              <a:t>（</a:t>
            </a:r>
            <a:r>
              <a:rPr lang="en-US" altLang="zh-CN"/>
              <a:t>4</a:t>
            </a:r>
            <a:r>
              <a:rPr lang="zh-CN" altLang="en-US"/>
              <a:t>）在“横向参数”组里设置</a:t>
            </a:r>
            <a:r>
              <a:rPr lang="en-US" altLang="zh-CN"/>
              <a:t>X</a:t>
            </a:r>
            <a:r>
              <a:rPr lang="zh-CN" altLang="en-US"/>
              <a:t>方向偏移值和缩放比例。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5</a:t>
            </a:r>
            <a:r>
              <a:rPr lang="zh-CN" altLang="en-US"/>
              <a:t>）在“纵向参数”组里设置</a:t>
            </a:r>
            <a:r>
              <a:rPr lang="en-US" altLang="zh-CN"/>
              <a:t>Y</a:t>
            </a:r>
            <a:r>
              <a:rPr lang="zh-CN" altLang="en-US"/>
              <a:t>方向偏移值和缩放比例。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49275"/>
            <a:ext cx="8642350" cy="5256213"/>
          </a:xfrm>
        </p:spPr>
        <p:txBody>
          <a:bodyPr/>
          <a:lstStyle/>
          <a:p>
            <a:r>
              <a:rPr lang="en-US" altLang="zh-CN"/>
              <a:t>“</a:t>
            </a:r>
            <a:r>
              <a:rPr lang="zh-CN" altLang="en-US"/>
              <a:t>复合字”对话框其他设置：</a:t>
            </a:r>
          </a:p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）全部合成。按上述（</a:t>
            </a:r>
            <a:r>
              <a:rPr lang="en-US" altLang="zh-CN"/>
              <a:t>1</a:t>
            </a:r>
            <a:r>
              <a:rPr lang="zh-CN" altLang="en-US"/>
              <a:t>）～（</a:t>
            </a:r>
            <a:r>
              <a:rPr lang="en-US" altLang="zh-CN"/>
              <a:t>5</a:t>
            </a:r>
            <a:r>
              <a:rPr lang="zh-CN" altLang="en-US"/>
              <a:t>）步完成复合字设置后，在“查找”范围里指定“当前文件”、“当前页”或者“当前文字块”，然后点击“全部合成”，即可一次性将查找范围内所有符合条件的内容生成复合字。选中一个复合字，点击“全部解除”，即可按选中复合字标准在查找范围内解除全部复合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）查找</a:t>
            </a:r>
            <a:r>
              <a:rPr lang="en-US" altLang="zh-CN"/>
              <a:t>: </a:t>
            </a:r>
            <a:r>
              <a:rPr lang="zh-CN" altLang="en-US"/>
              <a:t>复合字的查找需要通过复合字对话框操作。选中一个复合字，在“查找”范围里指定在“当前文件”、“当前页”或者“当前文字块”里查找。然后点击“查找”按钮，即可在查找范围内依次选中复合字。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642350" cy="5256213"/>
          </a:xfrm>
          <a:noFill/>
          <a:ln/>
        </p:spPr>
        <p:txBody>
          <a:bodyPr/>
          <a:lstStyle/>
          <a:p>
            <a:endParaRPr lang="en-US" altLang="zh-CN"/>
          </a:p>
          <a:p>
            <a:r>
              <a:rPr lang="zh-CN" altLang="en-US"/>
              <a:t>注意：复合字的查找替换和文字颜色的操作需要通过复合字对话框设置，其他文字属性的设置与普通文字一样。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4800">
                <a:solidFill>
                  <a:srgbClr val="FF6600"/>
                </a:solidFill>
              </a:rPr>
              <a:t>使用方正动态键盘</a:t>
            </a:r>
            <a:r>
              <a:rPr lang="zh-CN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642350" cy="5689600"/>
          </a:xfrm>
        </p:spPr>
        <p:txBody>
          <a:bodyPr/>
          <a:lstStyle/>
          <a:p>
            <a:r>
              <a:rPr lang="zh-CN" altLang="en-US"/>
              <a:t>打开方正动态键盘，输入特殊符号。</a:t>
            </a:r>
          </a:p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）从输入法菜单中选择“方正动态键盘</a:t>
            </a:r>
            <a:r>
              <a:rPr lang="en-US" altLang="zh-CN"/>
              <a:t>5.0”</a:t>
            </a:r>
            <a:r>
              <a:rPr lang="zh-CN" altLang="en-US"/>
              <a:t>，可以调出方正动态键盘。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642350" cy="5256213"/>
          </a:xfrm>
        </p:spPr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）在动态键盘的状态条上单击图标 ，即可选择码表，如图所示。也可以点击放大按钮 或缩小按钮 ，缩放码表。点击三角按钮 ，则可以选择前一个码表或后一个码表，点击最小化按钮 ，可以暂时收起动态键盘。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）使用文字工具将光标插入到文字里，鼠标单击码表键盘，即可输入码表字符。也可以对应屏幕上的软键盘，直接在键盘上按相应的键输入字符。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4800">
                <a:solidFill>
                  <a:srgbClr val="FF6600"/>
                </a:solidFill>
              </a:rPr>
              <a:t> </a:t>
            </a:r>
            <a:r>
              <a:rPr lang="zh-CN" altLang="en-US" sz="4800">
                <a:solidFill>
                  <a:srgbClr val="FF6600"/>
                </a:solidFill>
              </a:rPr>
              <a:t>插入特殊符号</a:t>
            </a:r>
            <a:r>
              <a:rPr lang="zh-CN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使用“特殊符号”浮动窗口可以输入乐谱音符、棋牌符号、分数码、其他符号、</a:t>
            </a:r>
            <a:r>
              <a:rPr lang="en-US" altLang="zh-CN"/>
              <a:t>748</a:t>
            </a:r>
            <a:r>
              <a:rPr lang="zh-CN" altLang="en-US"/>
              <a:t>汉字、阿拉伯数码、中文数码和附加字符，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选择菜单“窗口”</a:t>
            </a:r>
            <a:r>
              <a:rPr lang="en-US" altLang="zh-CN"/>
              <a:t>|“</a:t>
            </a:r>
            <a:r>
              <a:rPr lang="zh-CN" altLang="en-US"/>
              <a:t>文字与段落”</a:t>
            </a:r>
            <a:r>
              <a:rPr lang="en-US" altLang="zh-CN"/>
              <a:t>|“</a:t>
            </a:r>
            <a:r>
              <a:rPr lang="zh-CN" altLang="en-US"/>
              <a:t>特殊符号”，弹出“特殊符号”浮动窗口，在“选择类型”下拉菜单里选择“常用符号”、“乐谱音符”、“棋牌符号”、“其他符号”或“</a:t>
            </a:r>
            <a:r>
              <a:rPr lang="en-US" altLang="zh-CN"/>
              <a:t>748</a:t>
            </a:r>
            <a:r>
              <a:rPr lang="zh-CN" altLang="en-US"/>
              <a:t>汉字”等，窗口列出对应类型的符号。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4800">
                <a:solidFill>
                  <a:srgbClr val="FF6600"/>
                </a:solidFill>
              </a:rPr>
              <a:t>复合字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海波母版">
  <a:themeElements>
    <a:clrScheme name="海波母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海波母版">
      <a:majorFont>
        <a:latin typeface="Arial"/>
        <a:ea typeface="楷体_GB2312"/>
        <a:cs typeface=""/>
      </a:majorFont>
      <a:minorFont>
        <a:latin typeface="Arial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海波母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海波</Template>
  <TotalTime>302</TotalTime>
  <Words>550</Words>
  <Application>Microsoft Office PowerPoint</Application>
  <PresentationFormat>全屏显示(4:3)</PresentationFormat>
  <Paragraphs>22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Arial</vt:lpstr>
      <vt:lpstr>宋体</vt:lpstr>
      <vt:lpstr>楷体_GB2312</vt:lpstr>
      <vt:lpstr>海波母版</vt:lpstr>
      <vt:lpstr>文字属性和文字特效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排入文字</dc:title>
  <dc:creator>llh</dc:creator>
  <cp:lastModifiedBy>Sky123.Org</cp:lastModifiedBy>
  <cp:revision>10</cp:revision>
  <dcterms:created xsi:type="dcterms:W3CDTF">2009-10-12T11:59:08Z</dcterms:created>
  <dcterms:modified xsi:type="dcterms:W3CDTF">2016-11-19T02:48:35Z</dcterms:modified>
</cp:coreProperties>
</file>