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sldIdLst>
    <p:sldId id="307" r:id="rId2"/>
    <p:sldId id="308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309" r:id="rId14"/>
    <p:sldId id="294" r:id="rId15"/>
    <p:sldId id="296" r:id="rId16"/>
    <p:sldId id="297" r:id="rId17"/>
    <p:sldId id="310" r:id="rId18"/>
    <p:sldId id="298" r:id="rId19"/>
    <p:sldId id="299" r:id="rId20"/>
    <p:sldId id="300" r:id="rId21"/>
    <p:sldId id="301" r:id="rId22"/>
    <p:sldId id="304" r:id="rId23"/>
    <p:sldId id="305" r:id="rId24"/>
    <p:sldId id="306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32" r:id="rId34"/>
    <p:sldId id="319" r:id="rId35"/>
  </p:sldIdLst>
  <p:sldSz cx="9144000" cy="6858000" type="screen4x3"/>
  <p:notesSz cx="6858000" cy="9144000"/>
  <p:embeddedFontLst>
    <p:embeddedFont>
      <p:font typeface="楷体_GB2312" pitchFamily="49" charset="-122"/>
      <p:regular r:id="rId36"/>
    </p:embeddedFont>
    <p:embeddedFont>
      <p:font typeface="华康俪金黑W8(P)" pitchFamily="34" charset="-122"/>
      <p:regular r:id="rId37"/>
    </p:embeddedFont>
  </p:embeddedFont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33CC33"/>
    <a:srgbClr val="336600"/>
    <a:srgbClr val="003300"/>
    <a:srgbClr val="008000"/>
    <a:srgbClr val="9900FF"/>
    <a:srgbClr val="006666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3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76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42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32588" y="274638"/>
            <a:ext cx="2160587" cy="63230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50825" y="274638"/>
            <a:ext cx="6329363" cy="63230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09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842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15861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24497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24497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061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404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021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208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31864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6121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图片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74638"/>
            <a:ext cx="8569325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642350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CN" alt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zh-CN" altLang="en-US" sz="6600" b="0">
                <a:ea typeface="华康俪金黑W8(P)" pitchFamily="34" charset="-122"/>
              </a:rPr>
              <a:t>文字排版</a:t>
            </a:r>
          </a:p>
          <a:p>
            <a:endParaRPr lang="en-US" altLang="zh-CN" sz="6600" b="0">
              <a:ea typeface="华康俪金黑W8(P)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）使用文字工具选中英文或数字，或使用选取工具选中文字块。</a:t>
            </a:r>
          </a:p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）单击菜单“格式”</a:t>
            </a:r>
            <a:r>
              <a:rPr lang="en-US" altLang="zh-CN"/>
              <a:t>|“</a:t>
            </a:r>
            <a:r>
              <a:rPr lang="zh-CN" altLang="en-US"/>
              <a:t>竖排字不转（</a:t>
            </a:r>
            <a:r>
              <a:rPr lang="en-US" altLang="zh-CN"/>
              <a:t>Ctrl+Alt+U</a:t>
            </a:r>
            <a:r>
              <a:rPr lang="zh-CN" altLang="en-US"/>
              <a:t>）”，选中该选项即可。如需恢复设置，取消“竖排字不转”选项即可。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zh-CN" altLang="en-US"/>
              <a:t>纵中横排</a:t>
            </a:r>
          </a:p>
          <a:p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）在竖排的文章里，使用文字工具选中需要横排的文字。</a:t>
            </a:r>
          </a:p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）单击菜单“格式”</a:t>
            </a:r>
            <a:r>
              <a:rPr lang="en-US" altLang="zh-CN"/>
              <a:t>|“</a:t>
            </a:r>
            <a:r>
              <a:rPr lang="zh-CN" altLang="en-US"/>
              <a:t>纵中横排”，在二级菜单中选择压缩方式，包括不压缩、部分压缩和最大压缩（</a:t>
            </a:r>
            <a:r>
              <a:rPr lang="en-US" altLang="zh-CN"/>
              <a:t>Ctrl+Alt+T</a:t>
            </a:r>
            <a:r>
              <a:rPr lang="zh-CN" altLang="en-US"/>
              <a:t>），则所选文字按指定压缩方式横排。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en-US" altLang="zh-CN"/>
              <a:t>·     </a:t>
            </a:r>
            <a:r>
              <a:rPr lang="zh-CN" altLang="en-US"/>
              <a:t>不压缩：文字维持原有的大小和字距。</a:t>
            </a:r>
          </a:p>
          <a:p>
            <a:r>
              <a:rPr lang="en-US" altLang="zh-CN"/>
              <a:t>·     </a:t>
            </a:r>
            <a:r>
              <a:rPr lang="zh-CN" altLang="en-US"/>
              <a:t>部分压缩：按照一定比例将设置为纵中横排的文字进行压缩。</a:t>
            </a:r>
          </a:p>
          <a:p>
            <a:r>
              <a:rPr lang="en-US" altLang="zh-CN"/>
              <a:t>·     </a:t>
            </a:r>
            <a:r>
              <a:rPr lang="zh-CN" altLang="en-US"/>
              <a:t>最大压缩：将设置为纵中横排的文字总宽度压缩为当前所在行的行宽大小。</a:t>
            </a:r>
          </a:p>
          <a:p>
            <a:endParaRPr lang="en-US" altLang="zh-C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6600"/>
              <a:t>对位排版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zh-CN" altLang="en-US"/>
              <a:t>对位排版可以迫使文章里的行与文章背景格的行对齐。该功能主要用于分栏的文字块，当文章中某些段落调整了行距，或者设置了纵向调整后，两栏的文字可能不在一条线上，此时可以使用对位排版，迫使每一行文字与文章背景格每一行对齐，从而达到两栏文字整齐排列的效果。</a:t>
            </a:r>
          </a:p>
          <a:p>
            <a:endParaRPr lang="en-US" altLang="zh-C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）使用选取工具选中文字块。</a:t>
            </a:r>
          </a:p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）选择“格式”</a:t>
            </a:r>
            <a:r>
              <a:rPr lang="en-US" altLang="zh-CN"/>
              <a:t>|“</a:t>
            </a:r>
            <a:r>
              <a:rPr lang="zh-CN" altLang="en-US"/>
              <a:t>对位排版”，在二级菜单中选择“不对位”、“逐行对位”、“段首对位”。</a:t>
            </a:r>
          </a:p>
          <a:p>
            <a:r>
              <a:rPr lang="en-US" altLang="zh-CN"/>
              <a:t>·     </a:t>
            </a:r>
            <a:r>
              <a:rPr lang="zh-CN" altLang="en-US"/>
              <a:t>逐行对位：文章每一行都排在文章背景格的整行上。</a:t>
            </a:r>
          </a:p>
          <a:p>
            <a:r>
              <a:rPr lang="en-US" altLang="zh-CN"/>
              <a:t>·     </a:t>
            </a:r>
            <a:r>
              <a:rPr lang="zh-CN" altLang="en-US"/>
              <a:t>段首对位：文章中每段的第一行排在文章背景格的整行上，其它行可以不在文章背景格整行上。</a:t>
            </a:r>
          </a:p>
          <a:p>
            <a:r>
              <a:rPr lang="en-US" altLang="zh-CN"/>
              <a:t>·     </a:t>
            </a:r>
            <a:r>
              <a:rPr lang="zh-CN" altLang="en-US"/>
              <a:t>不对位：取消“逐行对位”和“段首对位”，恢复文章自然排放。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zh-CN" altLang="en-US" sz="3600"/>
              <a:t>注意：文字块在使用了对位排版后，行距不可微调。这是因为文章中的每行字都必须在文章背景格整行的位置上，所以行距的微调也只能是整行调整。</a:t>
            </a:r>
          </a:p>
          <a:p>
            <a:endParaRPr lang="en-US" altLang="zh-CN" sz="3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zh-CN" altLang="en-US"/>
              <a:t>使用选取工具选中文字块，选择“格式”</a:t>
            </a:r>
            <a:r>
              <a:rPr lang="en-US" altLang="zh-CN"/>
              <a:t>|“</a:t>
            </a:r>
            <a:r>
              <a:rPr lang="zh-CN" altLang="en-US"/>
              <a:t>文章背景格”，即可显示文章背景格。</a:t>
            </a:r>
          </a:p>
          <a:p>
            <a:r>
              <a:rPr lang="zh-CN" altLang="en-US"/>
              <a:t>此外，用户还可以通过点击文字块的控制窗口上的按钮 来显示或隐藏文章背景格。文章背景格字号和行距取缺省字属性设置。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6600"/>
              <a:t>图文互斥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zh-CN" altLang="en-US"/>
              <a:t>图文互斥可以设置文字与图像（图元）混排时的绕排效果。飞腾创艺提供轮廓互斥和外框互斥两种互斥效果。设置轮廓互斥效果后，还可以使用穿透工具调整互斥路径。</a:t>
            </a:r>
          </a:p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）选取工具选中图像。</a:t>
            </a:r>
          </a:p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）选择“格式”</a:t>
            </a:r>
            <a:r>
              <a:rPr lang="en-US" altLang="zh-CN"/>
              <a:t>|“</a:t>
            </a:r>
            <a:r>
              <a:rPr lang="zh-CN" altLang="en-US"/>
              <a:t>图文互斥（</a:t>
            </a:r>
            <a:r>
              <a:rPr lang="en-US" altLang="zh-CN"/>
              <a:t>Shift+S</a:t>
            </a:r>
            <a:r>
              <a:rPr lang="zh-CN" altLang="en-US"/>
              <a:t>）”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6000">
                <a:ea typeface="华康俪金黑W8(P)" pitchFamily="34" charset="-122"/>
              </a:rPr>
              <a:t>分栏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en-US" altLang="zh-CN"/>
              <a:t>·     </a:t>
            </a:r>
            <a:r>
              <a:rPr lang="zh-CN" altLang="en-US"/>
              <a:t>图文无关：取消图文互斥关系。</a:t>
            </a:r>
          </a:p>
          <a:p>
            <a:r>
              <a:rPr lang="en-US" altLang="zh-CN"/>
              <a:t>·     </a:t>
            </a:r>
            <a:r>
              <a:rPr lang="zh-CN" altLang="en-US"/>
              <a:t>轮廓互斥：当图像带有裁剪路径时沿图像路径互斥。选择轮廓互斥时，配合“轮廓类型”里的选项可以实现</a:t>
            </a:r>
            <a:r>
              <a:rPr lang="en-US" altLang="zh-CN"/>
              <a:t>2</a:t>
            </a:r>
            <a:r>
              <a:rPr lang="zh-CN" altLang="en-US"/>
              <a:t>种效果：选中轮廓互斥，并选中“轮廓类型”里的“裁剪路径”，可实现沿图像路径互斥；选中轮廓互斥，并选中“轮廓类型”里的“外边框”，则沿图像外框互斥，此时的效果与“外框互斥”效果相同。</a:t>
            </a:r>
          </a:p>
          <a:p>
            <a:r>
              <a:rPr lang="en-US" altLang="zh-CN"/>
              <a:t>·     </a:t>
            </a:r>
            <a:r>
              <a:rPr lang="zh-CN" altLang="en-US"/>
              <a:t>外框互斥：沿图像外边框互斥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zh-CN" altLang="en-US"/>
              <a:t>如果选中图像按正确操作设置了图文互斥后，文字没有绕排图像，可以选中文字块，查看“格式”</a:t>
            </a:r>
            <a:r>
              <a:rPr lang="en-US" altLang="zh-CN"/>
              <a:t>|“</a:t>
            </a:r>
            <a:r>
              <a:rPr lang="zh-CN" altLang="en-US"/>
              <a:t>文不绕排”是否被勾选上了，取消“文不绕排”设置即可。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zh-CN" altLang="en-US" sz="6600"/>
              <a:t>文字裁剪勾边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zh-CN" altLang="en-US"/>
              <a:t>文字裁剪勾边即当文字块压在图元或图像上时，对压图的文字勾边。</a:t>
            </a:r>
          </a:p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）使用选取工具选中文字块。</a:t>
            </a:r>
          </a:p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）选择“美工”</a:t>
            </a:r>
            <a:r>
              <a:rPr lang="en-US" altLang="zh-CN"/>
              <a:t>|“</a:t>
            </a:r>
            <a:r>
              <a:rPr lang="zh-CN" altLang="en-US"/>
              <a:t>裁剪勾边”</a:t>
            </a:r>
            <a:r>
              <a:rPr lang="en-US" altLang="zh-CN"/>
              <a:t>|“</a:t>
            </a:r>
            <a:r>
              <a:rPr lang="zh-CN" altLang="en-US"/>
              <a:t>文字裁剪勾边”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zh-CN" altLang="en-US"/>
              <a:t>（</a:t>
            </a:r>
            <a:r>
              <a:rPr lang="en-US" altLang="zh-CN"/>
              <a:t>3</a:t>
            </a:r>
            <a:r>
              <a:rPr lang="zh-CN" altLang="en-US"/>
              <a:t>）选择“压图像时裁剪勾边”则当文字块压图像时勾边，选择“压图形时裁剪勾边”则当文字块压图形时勾边。也可同时选中两个选项。</a:t>
            </a:r>
          </a:p>
          <a:p>
            <a:r>
              <a:rPr lang="zh-CN" altLang="en-US"/>
              <a:t>（</a:t>
            </a:r>
            <a:r>
              <a:rPr lang="en-US" altLang="zh-CN"/>
              <a:t>4</a:t>
            </a:r>
            <a:r>
              <a:rPr lang="zh-CN" altLang="en-US"/>
              <a:t>）设置一重勾边。选中“一重勾边”，设置勾边颜色和粗细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zh-CN" altLang="en-US"/>
              <a:t>（</a:t>
            </a:r>
            <a:r>
              <a:rPr lang="en-US" altLang="zh-CN"/>
              <a:t>5</a:t>
            </a:r>
            <a:r>
              <a:rPr lang="zh-CN" altLang="en-US"/>
              <a:t>）设置二重勾边。选中“二重勾边”，可以为文字添加“一重勾边”和“二重勾边”效果。此时如果选中“一重裁剪”，则清除文字不压图部分的一重勾边；选中“二重裁剪”，则清除文字不压图部分的全部勾边。</a:t>
            </a:r>
          </a:p>
          <a:p>
            <a:r>
              <a:rPr lang="zh-CN" altLang="en-US"/>
              <a:t> </a:t>
            </a:r>
          </a:p>
          <a:p>
            <a:r>
              <a:rPr lang="zh-CN" altLang="en-US"/>
              <a:t>（</a:t>
            </a:r>
            <a:r>
              <a:rPr lang="en-US" altLang="zh-CN"/>
              <a:t>6</a:t>
            </a:r>
            <a:r>
              <a:rPr lang="zh-CN" altLang="en-US"/>
              <a:t>）如果需要取消文字裁剪勾边，则取消“压图像时裁剪勾边”或“压图形时裁剪勾边”即可。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642350" cy="5832475"/>
          </a:xfrm>
        </p:spPr>
        <p:txBody>
          <a:bodyPr/>
          <a:lstStyle/>
          <a:p>
            <a:r>
              <a:rPr lang="zh-CN" altLang="en-US" sz="6600"/>
              <a:t>沿线排版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）选择椭圆工具，绘制椭圆</a:t>
            </a:r>
          </a:p>
          <a:p>
            <a:r>
              <a:rPr lang="zh-CN" altLang="en-US"/>
              <a:t> </a:t>
            </a:r>
          </a:p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）选择工具箱里的沿线排版工具 ，置于图元边框上，单击图元，光标插入到线框上输入文字。</a:t>
            </a:r>
          </a:p>
          <a:p>
            <a:r>
              <a:rPr lang="zh-CN" altLang="en-US"/>
              <a:t> </a:t>
            </a:r>
          </a:p>
          <a:p>
            <a:r>
              <a:rPr lang="zh-CN" altLang="en-US"/>
              <a:t>（</a:t>
            </a:r>
            <a:r>
              <a:rPr lang="en-US" altLang="zh-CN"/>
              <a:t>3</a:t>
            </a:r>
            <a:r>
              <a:rPr lang="zh-CN" altLang="en-US"/>
              <a:t>）选择工具箱里的选取工具，选中沿线排版图元，在文字区域出现首尾标记。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r>
              <a:rPr lang="zh-CN" altLang="en-US"/>
              <a:t>（</a:t>
            </a:r>
            <a:r>
              <a:rPr lang="en-US" altLang="zh-CN"/>
              <a:t>4</a:t>
            </a:r>
            <a:r>
              <a:rPr lang="zh-CN" altLang="en-US"/>
              <a:t>）将光标置于尾标记上，注意请尽量靠近标记竖线，当光标变为 形状时，按下鼠标，拖动尾标记到需要的位置</a:t>
            </a:r>
          </a:p>
          <a:p>
            <a:r>
              <a:rPr lang="zh-CN" altLang="en-US"/>
              <a:t>（</a:t>
            </a:r>
            <a:r>
              <a:rPr lang="en-US" altLang="zh-CN"/>
              <a:t>5</a:t>
            </a:r>
            <a:r>
              <a:rPr lang="zh-CN" altLang="en-US"/>
              <a:t>）单击控制窗口里的“撑满”图标，即可形成最后的效果。</a:t>
            </a:r>
          </a:p>
          <a:p>
            <a:r>
              <a:rPr lang="zh-CN" altLang="en-US"/>
              <a:t>说明：文字沿线排版后，还可以使用文字工具增加、删除或修改文字；也可以像正常文字一样改变文字的属性，如设置字体字号，设置艺术字，设置颜色等。</a:t>
            </a:r>
          </a:p>
          <a:p>
            <a:r>
              <a:rPr lang="zh-CN" altLang="en-US"/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zh-CN" altLang="en-US"/>
              <a:t>（</a:t>
            </a:r>
            <a:r>
              <a:rPr lang="en-US" altLang="zh-CN"/>
              <a:t>6</a:t>
            </a:r>
            <a:r>
              <a:rPr lang="zh-CN" altLang="en-US"/>
              <a:t>）如果需要解除沿线排版，使文字和图元分离，可以使用选取工具选中图元，单击鼠标右键，在右键菜单里选择“解除沿线排版”。</a:t>
            </a:r>
          </a:p>
          <a:p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zh-CN" altLang="en-US"/>
              <a:t>排版时经常用到分栏，飞腾创艺可以对文字块进行分栏，设置分栏数、栏间距、分栏方式和栏线。</a:t>
            </a:r>
          </a:p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）使用选取工具选中文字块。</a:t>
            </a:r>
          </a:p>
          <a:p>
            <a:r>
              <a:rPr lang="zh-CN" altLang="en-US"/>
              <a:t> </a:t>
            </a:r>
          </a:p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）选择“格式”</a:t>
            </a:r>
            <a:r>
              <a:rPr lang="en-US" altLang="zh-CN"/>
              <a:t>|“</a:t>
            </a:r>
            <a:r>
              <a:rPr lang="zh-CN" altLang="en-US"/>
              <a:t>分栏（</a:t>
            </a:r>
            <a:r>
              <a:rPr lang="en-US" altLang="zh-CN"/>
              <a:t>Ctrl+B</a:t>
            </a:r>
            <a:r>
              <a:rPr lang="zh-CN" altLang="en-US"/>
              <a:t>）”，在“分栏”对话框里指定“栏数”和“栏间距”</a:t>
            </a:r>
          </a:p>
          <a:p>
            <a:r>
              <a:rPr lang="zh-CN" altLang="en-US"/>
              <a:t> </a:t>
            </a:r>
          </a:p>
          <a:p>
            <a:r>
              <a:rPr lang="zh-CN" altLang="en-US"/>
              <a:t>（</a:t>
            </a:r>
            <a:r>
              <a:rPr lang="en-US" altLang="zh-CN"/>
              <a:t>3</a:t>
            </a:r>
            <a:r>
              <a:rPr lang="zh-CN" altLang="en-US"/>
              <a:t>）完成设定后，单击“确定”即可完成设置。</a:t>
            </a:r>
          </a:p>
          <a:p>
            <a:r>
              <a:rPr lang="zh-CN" altLang="en-US"/>
              <a:t> </a:t>
            </a:r>
          </a:p>
          <a:p>
            <a:r>
              <a:rPr lang="zh-CN" altLang="en-US"/>
              <a:t> 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zh-CN" altLang="en-US"/>
              <a:t>除沿线排版工具外，还可以利用沿线排版窗口的“形成沿线排版”命令来生成沿线排版的效果。</a:t>
            </a:r>
          </a:p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）选择绘图工具，绘制图元。</a:t>
            </a:r>
          </a:p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）选择文字工具，按住</a:t>
            </a:r>
            <a:r>
              <a:rPr lang="en-US" altLang="zh-CN"/>
              <a:t>Ctrl+Alt</a:t>
            </a:r>
            <a:r>
              <a:rPr lang="zh-CN" altLang="en-US"/>
              <a:t>键，单击到图元内，输入文字。</a:t>
            </a:r>
          </a:p>
          <a:p>
            <a:r>
              <a:rPr lang="zh-CN" altLang="en-US"/>
              <a:t>（</a:t>
            </a:r>
            <a:r>
              <a:rPr lang="en-US" altLang="zh-CN"/>
              <a:t>3</a:t>
            </a:r>
            <a:r>
              <a:rPr lang="zh-CN" altLang="en-US"/>
              <a:t>）切换到选取工具，选中图元，单击“窗口”｜“沿线排版”，弹出“沿线排版”浮动窗口。</a:t>
            </a:r>
          </a:p>
          <a:p>
            <a:pPr algn="just"/>
            <a:r>
              <a:rPr lang="zh-CN" altLang="en-US"/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zh-CN" altLang="en-US"/>
              <a:t>（</a:t>
            </a:r>
            <a:r>
              <a:rPr lang="en-US" altLang="zh-CN"/>
              <a:t>4</a:t>
            </a:r>
            <a:r>
              <a:rPr lang="zh-CN" altLang="en-US"/>
              <a:t>）点击沿线排版浮动窗口右上角的三角图标 ，在浮动窗口菜单里选择“形成沿线排版”，即可形成沿线排版效果。</a:t>
            </a:r>
          </a:p>
          <a:p>
            <a:r>
              <a:rPr lang="zh-CN" altLang="en-US"/>
              <a:t> </a:t>
            </a:r>
          </a:p>
          <a:p>
            <a:r>
              <a:rPr lang="zh-CN" altLang="en-US"/>
              <a:t>“沿线排版”浮动窗口选项介绍</a:t>
            </a:r>
          </a:p>
          <a:p>
            <a:r>
              <a:rPr lang="zh-CN" altLang="en-US"/>
              <a:t>单击“窗口”</a:t>
            </a:r>
            <a:r>
              <a:rPr lang="en-US" altLang="zh-CN"/>
              <a:t>|“</a:t>
            </a:r>
            <a:r>
              <a:rPr lang="zh-CN" altLang="en-US"/>
              <a:t>沿线排版”，弹出“沿线排版”浮动窗口，使用选取工具选中沿线排版对象，激活窗口。</a:t>
            </a:r>
          </a:p>
          <a:p>
            <a:pPr algn="just"/>
            <a:r>
              <a:rPr lang="zh-CN" altLang="en-US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zh-CN" altLang="en-US"/>
              <a:t>通过“沿线排版”浮动窗口，可以设置沿线排版方式、字号渐变、颜色渐变等效果。</a:t>
            </a:r>
          </a:p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）设置排版方式 ：可以选择的排版方式为：拱形、风筝、阶梯。</a:t>
            </a:r>
          </a:p>
          <a:p>
            <a:r>
              <a:rPr lang="zh-CN" altLang="en-US"/>
              <a:t> </a:t>
            </a:r>
          </a:p>
          <a:p>
            <a:r>
              <a:rPr lang="zh-CN" altLang="en-US"/>
              <a:t>说明：设置阶梯效果时，如果出现英文或数字字符重叠的情况，用户可以在“文字属性”浮动窗口里设置“字母间距”来调整数字、英文的字符间距。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642350" cy="5832475"/>
          </a:xfrm>
        </p:spPr>
        <p:txBody>
          <a:bodyPr/>
          <a:lstStyle/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）字与线的距离：调整文字与线的距离。</a:t>
            </a:r>
          </a:p>
          <a:p>
            <a:r>
              <a:rPr lang="zh-CN" altLang="en-US"/>
              <a:t>（</a:t>
            </a:r>
            <a:r>
              <a:rPr lang="en-US" altLang="zh-CN"/>
              <a:t>3</a:t>
            </a:r>
            <a:r>
              <a:rPr lang="zh-CN" altLang="en-US"/>
              <a:t>）错切。文字沿曲线方向错落有致地形成阶梯排列状。</a:t>
            </a:r>
          </a:p>
          <a:p>
            <a:r>
              <a:rPr lang="zh-CN" altLang="en-US"/>
              <a:t>（</a:t>
            </a:r>
            <a:r>
              <a:rPr lang="en-US" altLang="zh-CN"/>
              <a:t>4</a:t>
            </a:r>
            <a:r>
              <a:rPr lang="zh-CN" altLang="en-US"/>
              <a:t>）逆转：沿线排版文字方向与曲线方向相反。</a:t>
            </a:r>
          </a:p>
          <a:p>
            <a:endParaRPr lang="en-US" altLang="zh-CN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zh-CN" altLang="en-US"/>
              <a:t>（</a:t>
            </a:r>
            <a:r>
              <a:rPr lang="en-US" altLang="zh-CN"/>
              <a:t>5</a:t>
            </a:r>
            <a:r>
              <a:rPr lang="zh-CN" altLang="en-US"/>
              <a:t>）隐藏线：不显示图元线框。</a:t>
            </a:r>
          </a:p>
          <a:p>
            <a:r>
              <a:rPr lang="zh-CN" altLang="en-US"/>
              <a:t>（</a:t>
            </a:r>
            <a:r>
              <a:rPr lang="en-US" altLang="zh-CN"/>
              <a:t>6</a:t>
            </a:r>
            <a:r>
              <a:rPr lang="zh-CN" altLang="en-US"/>
              <a:t>）字号渐变：选中“字号渐变”，即可通过设置起始字号和结束字号，来实现字号渐变效果；选中“循环”，则起始字号应用于两端字符，结束字号应用于中间字符。</a:t>
            </a:r>
          </a:p>
          <a:p>
            <a:r>
              <a:rPr lang="zh-CN" altLang="en-US"/>
              <a:t>说明：少数特殊符号，如分数码、阿拉伯数码及附加字符中的符号不参与字号渐变。</a:t>
            </a:r>
          </a:p>
          <a:p>
            <a:r>
              <a:rPr lang="zh-CN" altLang="en-US"/>
              <a:t> （</a:t>
            </a:r>
            <a:r>
              <a:rPr lang="en-US" altLang="zh-CN"/>
              <a:t>7</a:t>
            </a:r>
            <a:r>
              <a:rPr lang="zh-CN" altLang="en-US"/>
              <a:t>）颜色渐变：选中“颜色渐变”，可以设置彩虹渐变效果，或自定义渐变效果。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）分栏方式：</a:t>
            </a:r>
          </a:p>
          <a:p>
            <a:r>
              <a:rPr lang="en-US" altLang="zh-CN"/>
              <a:t>·     </a:t>
            </a:r>
            <a:r>
              <a:rPr lang="zh-CN" altLang="en-US"/>
              <a:t>自定义：选择自定义，则按指定的“栏数”和“栏间距”分栏，各栏的栏宽相等，栏宽不一定按整字计算，栏间距不变。</a:t>
            </a:r>
          </a:p>
          <a:p>
            <a:r>
              <a:rPr lang="en-US" altLang="zh-CN"/>
              <a:t>·     </a:t>
            </a:r>
            <a:r>
              <a:rPr lang="zh-CN" altLang="en-US"/>
              <a:t>自动：选择自动，则“栏数”和“栏间距”编辑框置灰，系统自动按版心背景格的栏数和栏间距分栏，通过背景格分栏，可以实现栏宽不等的分栏效果。选择“文件”</a:t>
            </a:r>
            <a:r>
              <a:rPr lang="en-US" altLang="zh-CN"/>
              <a:t>|“</a:t>
            </a:r>
            <a:r>
              <a:rPr lang="zh-CN" altLang="en-US"/>
              <a:t>版面设置”，即可设置版心背景格属性。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）应用于整篇文章：选中此项，则对整篇文章分栏，如图所示。不选此项，当一篇文章有多个续排关系的文字块时，仅对当前选中的文字块分栏，如图所示。</a:t>
            </a:r>
          </a:p>
          <a:p>
            <a:r>
              <a:rPr lang="zh-CN" altLang="en-US"/>
              <a:t>     </a:t>
            </a:r>
          </a:p>
          <a:p>
            <a:r>
              <a:rPr lang="zh-CN" altLang="en-US"/>
              <a:t>（</a:t>
            </a:r>
            <a:r>
              <a:rPr lang="en-US" altLang="zh-CN"/>
              <a:t>3</a:t>
            </a:r>
            <a:r>
              <a:rPr lang="zh-CN" altLang="en-US"/>
              <a:t>）栏线设定：单击“栏线设定”，如图所示，可以选择栏线线型、设置栏线粗细、设定颜色等。如果需要取消栏线，可以在“栏线”下拉列表中选择“空线”即可。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zh-CN" altLang="en-US"/>
              <a:t>说明：如果没有选中版面上任何文字块，设定“分栏”参数，则该参数作用于以后所有新建的文字块。例如，不选中版面上任何文字块，在“分栏”对话框里设定“栏数”为</a:t>
            </a:r>
            <a:r>
              <a:rPr lang="en-US" altLang="zh-CN"/>
              <a:t>3</a:t>
            </a:r>
            <a:r>
              <a:rPr lang="zh-CN" altLang="en-US"/>
              <a:t>栏，则排入文字或使用文字工具录入文字时，将自动生成一个</a:t>
            </a:r>
            <a:r>
              <a:rPr lang="en-US" altLang="zh-CN"/>
              <a:t>3</a:t>
            </a:r>
            <a:r>
              <a:rPr lang="zh-CN" altLang="en-US"/>
              <a:t>栏的文字块。</a:t>
            </a:r>
          </a:p>
          <a:p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zh-CN" altLang="en-US"/>
              <a:t>文章排版方向</a:t>
            </a:r>
          </a:p>
          <a:p>
            <a:r>
              <a:rPr lang="zh-CN" altLang="en-US"/>
              <a:t>可根据自己的需要选择排版方式，所设置的排版方向应用于整篇文章。飞腾创艺提供</a:t>
            </a:r>
            <a:r>
              <a:rPr lang="en-US" altLang="zh-CN"/>
              <a:t>4</a:t>
            </a:r>
            <a:r>
              <a:rPr lang="zh-CN" altLang="en-US"/>
              <a:t>种排版方向：正向横排、反向横排、正向竖排、反向竖排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）使用选取工具选中文字块。</a:t>
            </a:r>
          </a:p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）选择“格式”</a:t>
            </a:r>
            <a:r>
              <a:rPr lang="en-US" altLang="zh-CN"/>
              <a:t>|“</a:t>
            </a:r>
            <a:r>
              <a:rPr lang="zh-CN" altLang="en-US"/>
              <a:t>排版方向”，在二级菜单中选择所需的排版方向。用户也可以点击工具条上的按钮 选择排版方向。</a:t>
            </a:r>
          </a:p>
          <a:p>
            <a:endParaRPr lang="zh-CN" altLang="en-US"/>
          </a:p>
          <a:p>
            <a:r>
              <a:rPr lang="zh-CN" altLang="en-US"/>
              <a:t>说明：该功能也适用于表格单元格。选中表格单元格，设置文字排版方向，则可以改变单元格内文字方向。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r>
              <a:rPr lang="zh-CN" altLang="en-US"/>
              <a:t>竖排字不转</a:t>
            </a:r>
          </a:p>
          <a:p>
            <a:r>
              <a:rPr lang="zh-CN" altLang="en-US"/>
              <a:t>在飞腾创艺里将文章排版方向设为竖排时，文章里的英文和数字默认向左旋转</a:t>
            </a:r>
            <a:r>
              <a:rPr lang="en-US" altLang="zh-CN"/>
              <a:t>90</a:t>
            </a:r>
            <a:r>
              <a:rPr lang="zh-CN" altLang="en-US"/>
              <a:t>度，使用“竖排字不转”命令，可以使英文和数字与汉字方向保持一致。</a:t>
            </a:r>
          </a:p>
          <a:p>
            <a:r>
              <a:rPr lang="zh-CN" altLang="en-US"/>
              <a:t> </a:t>
            </a:r>
          </a:p>
          <a:p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海波母版">
  <a:themeElements>
    <a:clrScheme name="海波母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海波母版">
      <a:majorFont>
        <a:latin typeface="Arial"/>
        <a:ea typeface="楷体_GB2312"/>
        <a:cs typeface=""/>
      </a:majorFont>
      <a:minorFont>
        <a:latin typeface="Arial"/>
        <a:ea typeface="楷体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海波母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波母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波母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波母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波母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波母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波母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波母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波母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波母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波母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波母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海波母版</Template>
  <TotalTime>325</TotalTime>
  <Words>1579</Words>
  <Application>Microsoft Office PowerPoint</Application>
  <PresentationFormat>全屏显示(4:3)</PresentationFormat>
  <Paragraphs>94</Paragraphs>
  <Slides>34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39" baseType="lpstr">
      <vt:lpstr>Arial</vt:lpstr>
      <vt:lpstr>宋体</vt:lpstr>
      <vt:lpstr>楷体_GB2312</vt:lpstr>
      <vt:lpstr>华康俪金黑W8(P)</vt:lpstr>
      <vt:lpstr>海波母版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MC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MC SYSTEM</dc:creator>
  <cp:lastModifiedBy>Sky123.Org</cp:lastModifiedBy>
  <cp:revision>9</cp:revision>
  <dcterms:created xsi:type="dcterms:W3CDTF">2009-11-02T11:48:21Z</dcterms:created>
  <dcterms:modified xsi:type="dcterms:W3CDTF">2016-11-19T02:49:21Z</dcterms:modified>
</cp:coreProperties>
</file>