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sldIdLst>
    <p:sldId id="256" r:id="rId3"/>
    <p:sldId id="335" r:id="rId4"/>
    <p:sldId id="336" r:id="rId5"/>
    <p:sldId id="337" r:id="rId6"/>
    <p:sldId id="338" r:id="rId7"/>
    <p:sldId id="339" r:id="rId8"/>
    <p:sldId id="340" r:id="rId9"/>
    <p:sldId id="341" r:id="rId10"/>
    <p:sldId id="342" r:id="rId11"/>
    <p:sldId id="343" r:id="rId12"/>
    <p:sldId id="344" r:id="rId13"/>
    <p:sldId id="345" r:id="rId14"/>
    <p:sldId id="346" r:id="rId15"/>
    <p:sldId id="347" r:id="rId16"/>
    <p:sldId id="348" r:id="rId17"/>
    <p:sldId id="383" r:id="rId18"/>
    <p:sldId id="349" r:id="rId19"/>
    <p:sldId id="350" r:id="rId20"/>
    <p:sldId id="351" r:id="rId21"/>
    <p:sldId id="352" r:id="rId22"/>
    <p:sldId id="353" r:id="rId23"/>
    <p:sldId id="354" r:id="rId2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CC66"/>
    <a:srgbClr val="009900"/>
    <a:srgbClr val="33CC33"/>
    <a:srgbClr val="FF9900"/>
    <a:srgbClr val="FF6600"/>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83" autoAdjust="0"/>
  </p:normalViewPr>
  <p:slideViewPr>
    <p:cSldViewPr>
      <p:cViewPr varScale="1">
        <p:scale>
          <a:sx n="66" d="100"/>
          <a:sy n="66" d="100"/>
        </p:scale>
        <p:origin x="-150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extLst>
      <p:ext uri="{BB962C8B-B14F-4D97-AF65-F5344CB8AC3E}">
        <p14:creationId xmlns:p14="http://schemas.microsoft.com/office/powerpoint/2010/main" val="3032070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1420043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32588" y="274638"/>
            <a:ext cx="2160587" cy="63230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250825" y="274638"/>
            <a:ext cx="6329363" cy="63230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2917664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198658" name="Group 2"/>
          <p:cNvGrpSpPr>
            <a:grpSpLocks/>
          </p:cNvGrpSpPr>
          <p:nvPr/>
        </p:nvGrpSpPr>
        <p:grpSpPr bwMode="auto">
          <a:xfrm>
            <a:off x="3175" y="4267200"/>
            <a:ext cx="9140825" cy="2590800"/>
            <a:chOff x="2" y="2688"/>
            <a:chExt cx="5758" cy="1632"/>
          </a:xfrm>
        </p:grpSpPr>
        <p:sp>
          <p:nvSpPr>
            <p:cNvPr id="198659" name="Freeform 3"/>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nvGrpSpPr>
            <p:cNvPr id="198660" name="Group 4"/>
            <p:cNvGrpSpPr>
              <a:grpSpLocks/>
            </p:cNvGrpSpPr>
            <p:nvPr userDrawn="1"/>
          </p:nvGrpSpPr>
          <p:grpSpPr bwMode="auto">
            <a:xfrm>
              <a:off x="3528" y="3715"/>
              <a:ext cx="792" cy="521"/>
              <a:chOff x="3527" y="3715"/>
              <a:chExt cx="792" cy="521"/>
            </a:xfrm>
          </p:grpSpPr>
          <p:sp>
            <p:nvSpPr>
              <p:cNvPr id="198661"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8662"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8663"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8664"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8665"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8666" name="Freeform 10"/>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667" name="Freeform 11"/>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668" name="Freeform 12"/>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669" name="Freeform 13"/>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670" name="Freeform 14"/>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671"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198672" name="Group 16"/>
            <p:cNvGrpSpPr>
              <a:grpSpLocks/>
            </p:cNvGrpSpPr>
            <p:nvPr userDrawn="1"/>
          </p:nvGrpSpPr>
          <p:grpSpPr bwMode="auto">
            <a:xfrm>
              <a:off x="1776" y="3631"/>
              <a:ext cx="1626" cy="683"/>
              <a:chOff x="1776" y="3631"/>
              <a:chExt cx="1626" cy="683"/>
            </a:xfrm>
          </p:grpSpPr>
          <p:sp>
            <p:nvSpPr>
              <p:cNvPr id="198673"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8674"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8675"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8676"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8677"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8678"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8679"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8680"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8681"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682"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683"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684"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685"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686"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687"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688"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689"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690"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grpSp>
          <p:nvGrpSpPr>
            <p:cNvPr id="198691" name="Group 35"/>
            <p:cNvGrpSpPr>
              <a:grpSpLocks/>
            </p:cNvGrpSpPr>
            <p:nvPr userDrawn="1"/>
          </p:nvGrpSpPr>
          <p:grpSpPr bwMode="auto">
            <a:xfrm>
              <a:off x="4128" y="3360"/>
              <a:ext cx="1351" cy="821"/>
              <a:chOff x="4128" y="3360"/>
              <a:chExt cx="1351" cy="821"/>
            </a:xfrm>
          </p:grpSpPr>
          <p:sp>
            <p:nvSpPr>
              <p:cNvPr id="198692" name="Freeform 36"/>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693" name="Freeform 37"/>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694" name="Freeform 38"/>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695" name="Freeform 39"/>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696" name="Freeform 40"/>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697" name="Freeform 41"/>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698" name="Freeform 42"/>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69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700" name="Freeform 44"/>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701" name="Freeform 45"/>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702" name="Freeform 46"/>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70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870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870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870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870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870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198709" name="Group 53"/>
            <p:cNvGrpSpPr>
              <a:grpSpLocks/>
            </p:cNvGrpSpPr>
            <p:nvPr userDrawn="1"/>
          </p:nvGrpSpPr>
          <p:grpSpPr bwMode="auto">
            <a:xfrm>
              <a:off x="5280" y="3024"/>
              <a:ext cx="425" cy="258"/>
              <a:chOff x="5280" y="3024"/>
              <a:chExt cx="425" cy="258"/>
            </a:xfrm>
          </p:grpSpPr>
          <p:sp>
            <p:nvSpPr>
              <p:cNvPr id="198710" name="Freeform 54"/>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7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7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7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7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715" name="Freeform 59"/>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87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nvGrpSpPr>
              <p:cNvPr id="198717" name="Group 61"/>
              <p:cNvGrpSpPr>
                <a:grpSpLocks/>
              </p:cNvGrpSpPr>
              <p:nvPr/>
            </p:nvGrpSpPr>
            <p:grpSpPr bwMode="auto">
              <a:xfrm>
                <a:off x="5381" y="3085"/>
                <a:ext cx="227" cy="132"/>
                <a:chOff x="5381" y="3085"/>
                <a:chExt cx="227" cy="132"/>
              </a:xfrm>
            </p:grpSpPr>
            <p:sp>
              <p:nvSpPr>
                <p:cNvPr id="1987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87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87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87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grpSp>
      <p:sp>
        <p:nvSpPr>
          <p:cNvPr id="198722" name="Rectangle 66"/>
          <p:cNvSpPr>
            <a:spLocks noGrp="1" noChangeArrowheads="1"/>
          </p:cNvSpPr>
          <p:nvPr>
            <p:ph type="ctrTitle" sz="quarter"/>
          </p:nvPr>
        </p:nvSpPr>
        <p:spPr>
          <a:xfrm>
            <a:off x="685800" y="1692275"/>
            <a:ext cx="7772400" cy="1736725"/>
          </a:xfrm>
        </p:spPr>
        <p:txBody>
          <a:bodyPr anchor="b"/>
          <a:lstStyle>
            <a:lvl1pPr>
              <a:defRPr sz="5400"/>
            </a:lvl1pPr>
          </a:lstStyle>
          <a:p>
            <a:pPr lvl="0"/>
            <a:r>
              <a:rPr lang="zh-CN" altLang="en-US" noProof="0" smtClean="0"/>
              <a:t>单击此处编辑母版标题样式</a:t>
            </a:r>
          </a:p>
        </p:txBody>
      </p:sp>
      <p:sp>
        <p:nvSpPr>
          <p:cNvPr id="19872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zh-CN" altLang="en-US" noProof="0" smtClean="0"/>
              <a:t>单击此处编辑母版副标题样式</a:t>
            </a:r>
          </a:p>
        </p:txBody>
      </p:sp>
      <p:sp>
        <p:nvSpPr>
          <p:cNvPr id="198724" name="Rectangle 68"/>
          <p:cNvSpPr>
            <a:spLocks noGrp="1" noChangeArrowheads="1"/>
          </p:cNvSpPr>
          <p:nvPr>
            <p:ph type="dt" sz="quarter" idx="2"/>
          </p:nvPr>
        </p:nvSpPr>
        <p:spPr>
          <a:xfrm>
            <a:off x="457200" y="6248400"/>
            <a:ext cx="2133600" cy="457200"/>
          </a:xfrm>
        </p:spPr>
        <p:txBody>
          <a:bodyPr/>
          <a:lstStyle>
            <a:lvl1pPr>
              <a:defRPr/>
            </a:lvl1pPr>
          </a:lstStyle>
          <a:p>
            <a:endParaRPr lang="en-US" altLang="zh-CN"/>
          </a:p>
        </p:txBody>
      </p:sp>
      <p:sp>
        <p:nvSpPr>
          <p:cNvPr id="198725" name="Rectangle 69"/>
          <p:cNvSpPr>
            <a:spLocks noGrp="1" noChangeArrowheads="1"/>
          </p:cNvSpPr>
          <p:nvPr>
            <p:ph type="ftr" sz="quarter" idx="3"/>
          </p:nvPr>
        </p:nvSpPr>
        <p:spPr>
          <a:xfrm>
            <a:off x="3124200" y="6248400"/>
            <a:ext cx="2895600" cy="457200"/>
          </a:xfrm>
        </p:spPr>
        <p:txBody>
          <a:bodyPr/>
          <a:lstStyle>
            <a:lvl1pPr>
              <a:defRPr/>
            </a:lvl1pPr>
          </a:lstStyle>
          <a:p>
            <a:endParaRPr lang="en-US" altLang="zh-CN"/>
          </a:p>
        </p:txBody>
      </p:sp>
      <p:sp>
        <p:nvSpPr>
          <p:cNvPr id="198726" name="Rectangle 70"/>
          <p:cNvSpPr>
            <a:spLocks noGrp="1" noChangeArrowheads="1"/>
          </p:cNvSpPr>
          <p:nvPr>
            <p:ph type="sldNum" sz="quarter" idx="4"/>
          </p:nvPr>
        </p:nvSpPr>
        <p:spPr>
          <a:xfrm>
            <a:off x="6553200" y="6248400"/>
            <a:ext cx="2133600" cy="457200"/>
          </a:xfrm>
        </p:spPr>
        <p:txBody>
          <a:bodyPr/>
          <a:lstStyle>
            <a:lvl1pPr>
              <a:defRPr/>
            </a:lvl1pPr>
          </a:lstStyle>
          <a:p>
            <a:fld id="{EF3D76BF-13AE-4C5D-BE96-B884E674B9C7}"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5D324797-5120-4DBE-B992-D2B44904FF2E}" type="slidenum">
              <a:rPr lang="en-US" altLang="zh-CN"/>
              <a:pPr/>
              <a:t>‹#›</a:t>
            </a:fld>
            <a:endParaRPr lang="en-US" altLang="zh-CN"/>
          </a:p>
        </p:txBody>
      </p:sp>
    </p:spTree>
    <p:extLst>
      <p:ext uri="{BB962C8B-B14F-4D97-AF65-F5344CB8AC3E}">
        <p14:creationId xmlns:p14="http://schemas.microsoft.com/office/powerpoint/2010/main" val="32530784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C173A5C-C646-4179-B8D7-14904F743246}" type="slidenum">
              <a:rPr lang="en-US" altLang="zh-CN"/>
              <a:pPr/>
              <a:t>‹#›</a:t>
            </a:fld>
            <a:endParaRPr lang="en-US" altLang="zh-CN"/>
          </a:p>
        </p:txBody>
      </p:sp>
    </p:spTree>
    <p:extLst>
      <p:ext uri="{BB962C8B-B14F-4D97-AF65-F5344CB8AC3E}">
        <p14:creationId xmlns:p14="http://schemas.microsoft.com/office/powerpoint/2010/main" val="14524729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CEB8BBF-0947-4D08-8AA7-27815769F6EA}" type="slidenum">
              <a:rPr lang="en-US" altLang="zh-CN"/>
              <a:pPr/>
              <a:t>‹#›</a:t>
            </a:fld>
            <a:endParaRPr lang="en-US" altLang="zh-CN"/>
          </a:p>
        </p:txBody>
      </p:sp>
    </p:spTree>
    <p:extLst>
      <p:ext uri="{BB962C8B-B14F-4D97-AF65-F5344CB8AC3E}">
        <p14:creationId xmlns:p14="http://schemas.microsoft.com/office/powerpoint/2010/main" val="13423379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D52EBA88-20EF-4894-9338-C44C3EED901A}" type="slidenum">
              <a:rPr lang="en-US" altLang="zh-CN"/>
              <a:pPr/>
              <a:t>‹#›</a:t>
            </a:fld>
            <a:endParaRPr lang="en-US" altLang="zh-CN"/>
          </a:p>
        </p:txBody>
      </p:sp>
    </p:spTree>
    <p:extLst>
      <p:ext uri="{BB962C8B-B14F-4D97-AF65-F5344CB8AC3E}">
        <p14:creationId xmlns:p14="http://schemas.microsoft.com/office/powerpoint/2010/main" val="1960889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A1342FCE-0EFE-41DA-80EB-30C736502EBB}" type="slidenum">
              <a:rPr lang="en-US" altLang="zh-CN"/>
              <a:pPr/>
              <a:t>‹#›</a:t>
            </a:fld>
            <a:endParaRPr lang="en-US" altLang="zh-CN"/>
          </a:p>
        </p:txBody>
      </p:sp>
    </p:spTree>
    <p:extLst>
      <p:ext uri="{BB962C8B-B14F-4D97-AF65-F5344CB8AC3E}">
        <p14:creationId xmlns:p14="http://schemas.microsoft.com/office/powerpoint/2010/main" val="26296175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77CDB8EA-2A69-4E7F-9F22-2F399F4A9A8F}" type="slidenum">
              <a:rPr lang="en-US" altLang="zh-CN"/>
              <a:pPr/>
              <a:t>‹#›</a:t>
            </a:fld>
            <a:endParaRPr lang="en-US" altLang="zh-CN"/>
          </a:p>
        </p:txBody>
      </p:sp>
    </p:spTree>
    <p:extLst>
      <p:ext uri="{BB962C8B-B14F-4D97-AF65-F5344CB8AC3E}">
        <p14:creationId xmlns:p14="http://schemas.microsoft.com/office/powerpoint/2010/main" val="20354685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55DB9184-6FC9-41BF-B3B9-CF0FCBC42763}" type="slidenum">
              <a:rPr lang="en-US" altLang="zh-CN"/>
              <a:pPr/>
              <a:t>‹#›</a:t>
            </a:fld>
            <a:endParaRPr lang="en-US" altLang="zh-CN"/>
          </a:p>
        </p:txBody>
      </p:sp>
    </p:spTree>
    <p:extLst>
      <p:ext uri="{BB962C8B-B14F-4D97-AF65-F5344CB8AC3E}">
        <p14:creationId xmlns:p14="http://schemas.microsoft.com/office/powerpoint/2010/main" val="1023446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23091812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4A71F794-8211-4982-8A43-ADC96A957EC1}" type="slidenum">
              <a:rPr lang="en-US" altLang="zh-CN"/>
              <a:pPr/>
              <a:t>‹#›</a:t>
            </a:fld>
            <a:endParaRPr lang="en-US" altLang="zh-CN"/>
          </a:p>
        </p:txBody>
      </p:sp>
    </p:spTree>
    <p:extLst>
      <p:ext uri="{BB962C8B-B14F-4D97-AF65-F5344CB8AC3E}">
        <p14:creationId xmlns:p14="http://schemas.microsoft.com/office/powerpoint/2010/main" val="2675911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0EFC740E-CB12-406D-A0A0-55D1F038E478}" type="slidenum">
              <a:rPr lang="en-US" altLang="zh-CN"/>
              <a:pPr/>
              <a:t>‹#›</a:t>
            </a:fld>
            <a:endParaRPr lang="en-US" altLang="zh-CN"/>
          </a:p>
        </p:txBody>
      </p:sp>
    </p:spTree>
    <p:extLst>
      <p:ext uri="{BB962C8B-B14F-4D97-AF65-F5344CB8AC3E}">
        <p14:creationId xmlns:p14="http://schemas.microsoft.com/office/powerpoint/2010/main" val="27425992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483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483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BE91DD85-BF8D-47F2-8E9A-88A5C71B8CE3}" type="slidenum">
              <a:rPr lang="en-US" altLang="zh-CN"/>
              <a:pPr/>
              <a:t>‹#›</a:t>
            </a:fld>
            <a:endParaRPr lang="en-US" altLang="zh-CN"/>
          </a:p>
        </p:txBody>
      </p:sp>
    </p:spTree>
    <p:extLst>
      <p:ext uri="{BB962C8B-B14F-4D97-AF65-F5344CB8AC3E}">
        <p14:creationId xmlns:p14="http://schemas.microsoft.com/office/powerpoint/2010/main" val="2078898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extLst>
      <p:ext uri="{BB962C8B-B14F-4D97-AF65-F5344CB8AC3E}">
        <p14:creationId xmlns:p14="http://schemas.microsoft.com/office/powerpoint/2010/main" val="419861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250825" y="1341438"/>
            <a:ext cx="4244975"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341438"/>
            <a:ext cx="4244975"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4045776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94434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191678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0241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2031682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1580418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2" descr="图片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099" name="Rectangle 3"/>
          <p:cNvSpPr>
            <a:spLocks noGrp="1" noChangeArrowheads="1"/>
          </p:cNvSpPr>
          <p:nvPr>
            <p:ph type="title"/>
          </p:nvPr>
        </p:nvSpPr>
        <p:spPr bwMode="auto">
          <a:xfrm>
            <a:off x="250825" y="274638"/>
            <a:ext cx="8569325"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4100" name="Rectangle 4"/>
          <p:cNvSpPr>
            <a:spLocks noGrp="1" noChangeArrowheads="1"/>
          </p:cNvSpPr>
          <p:nvPr>
            <p:ph type="body" idx="1"/>
          </p:nvPr>
        </p:nvSpPr>
        <p:spPr bwMode="auto">
          <a:xfrm>
            <a:off x="250825" y="1341438"/>
            <a:ext cx="8642350" cy="525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zh-CN" altLang="zh-CN" smtClean="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fontAlgn="base">
        <a:spcBef>
          <a:spcPct val="0"/>
        </a:spcBef>
        <a:spcAft>
          <a:spcPct val="0"/>
        </a:spcAft>
        <a:defRPr sz="3200" b="1">
          <a:solidFill>
            <a:schemeClr val="bg1"/>
          </a:solidFill>
          <a:latin typeface="+mj-lt"/>
          <a:ea typeface="+mj-ea"/>
          <a:cs typeface="+mj-cs"/>
        </a:defRPr>
      </a:lvl1pPr>
      <a:lvl2pPr algn="l" rtl="0" fontAlgn="base">
        <a:spcBef>
          <a:spcPct val="0"/>
        </a:spcBef>
        <a:spcAft>
          <a:spcPct val="0"/>
        </a:spcAft>
        <a:defRPr sz="3200" b="1">
          <a:solidFill>
            <a:schemeClr val="bg1"/>
          </a:solidFill>
          <a:latin typeface="Arial" charset="0"/>
          <a:ea typeface="楷体_GB2312" pitchFamily="49" charset="-122"/>
        </a:defRPr>
      </a:lvl2pPr>
      <a:lvl3pPr algn="l" rtl="0" fontAlgn="base">
        <a:spcBef>
          <a:spcPct val="0"/>
        </a:spcBef>
        <a:spcAft>
          <a:spcPct val="0"/>
        </a:spcAft>
        <a:defRPr sz="3200" b="1">
          <a:solidFill>
            <a:schemeClr val="bg1"/>
          </a:solidFill>
          <a:latin typeface="Arial" charset="0"/>
          <a:ea typeface="楷体_GB2312" pitchFamily="49" charset="-122"/>
        </a:defRPr>
      </a:lvl3pPr>
      <a:lvl4pPr algn="l" rtl="0" fontAlgn="base">
        <a:spcBef>
          <a:spcPct val="0"/>
        </a:spcBef>
        <a:spcAft>
          <a:spcPct val="0"/>
        </a:spcAft>
        <a:defRPr sz="3200" b="1">
          <a:solidFill>
            <a:schemeClr val="bg1"/>
          </a:solidFill>
          <a:latin typeface="Arial" charset="0"/>
          <a:ea typeface="楷体_GB2312" pitchFamily="49" charset="-122"/>
        </a:defRPr>
      </a:lvl4pPr>
      <a:lvl5pPr algn="l" rtl="0" fontAlgn="base">
        <a:spcBef>
          <a:spcPct val="0"/>
        </a:spcBef>
        <a:spcAft>
          <a:spcPct val="0"/>
        </a:spcAft>
        <a:defRPr sz="3200" b="1">
          <a:solidFill>
            <a:schemeClr val="bg1"/>
          </a:solidFill>
          <a:latin typeface="Arial" charset="0"/>
          <a:ea typeface="楷体_GB2312" pitchFamily="49" charset="-122"/>
        </a:defRPr>
      </a:lvl5pPr>
      <a:lvl6pPr marL="457200" algn="l" rtl="0" fontAlgn="base">
        <a:spcBef>
          <a:spcPct val="0"/>
        </a:spcBef>
        <a:spcAft>
          <a:spcPct val="0"/>
        </a:spcAft>
        <a:defRPr sz="3200" b="1">
          <a:solidFill>
            <a:schemeClr val="bg1"/>
          </a:solidFill>
          <a:latin typeface="Arial" charset="0"/>
          <a:ea typeface="楷体_GB2312" pitchFamily="49" charset="-122"/>
        </a:defRPr>
      </a:lvl6pPr>
      <a:lvl7pPr marL="914400" algn="l" rtl="0" fontAlgn="base">
        <a:spcBef>
          <a:spcPct val="0"/>
        </a:spcBef>
        <a:spcAft>
          <a:spcPct val="0"/>
        </a:spcAft>
        <a:defRPr sz="3200" b="1">
          <a:solidFill>
            <a:schemeClr val="bg1"/>
          </a:solidFill>
          <a:latin typeface="Arial" charset="0"/>
          <a:ea typeface="楷体_GB2312" pitchFamily="49" charset="-122"/>
        </a:defRPr>
      </a:lvl7pPr>
      <a:lvl8pPr marL="1371600" algn="l" rtl="0" fontAlgn="base">
        <a:spcBef>
          <a:spcPct val="0"/>
        </a:spcBef>
        <a:spcAft>
          <a:spcPct val="0"/>
        </a:spcAft>
        <a:defRPr sz="3200" b="1">
          <a:solidFill>
            <a:schemeClr val="bg1"/>
          </a:solidFill>
          <a:latin typeface="Arial" charset="0"/>
          <a:ea typeface="楷体_GB2312" pitchFamily="49" charset="-122"/>
        </a:defRPr>
      </a:lvl8pPr>
      <a:lvl9pPr marL="1828800" algn="l" rtl="0" fontAlgn="base">
        <a:spcBef>
          <a:spcPct val="0"/>
        </a:spcBef>
        <a:spcAft>
          <a:spcPct val="0"/>
        </a:spcAft>
        <a:defRPr sz="3200" b="1">
          <a:solidFill>
            <a:schemeClr val="bg1"/>
          </a:solidFill>
          <a:latin typeface="Arial" charset="0"/>
          <a:ea typeface="楷体_GB2312" pitchFamily="49" charset="-122"/>
        </a:defRPr>
      </a:lvl9pPr>
    </p:titleStyle>
    <p:bodyStyle>
      <a:lvl1pPr marL="342900" indent="-342900" algn="l" rtl="0" fontAlgn="base">
        <a:spcBef>
          <a:spcPct val="20000"/>
        </a:spcBef>
        <a:spcAft>
          <a:spcPct val="0"/>
        </a:spcAft>
        <a:defRPr sz="3200" b="1">
          <a:solidFill>
            <a:schemeClr val="bg1"/>
          </a:solidFill>
          <a:latin typeface="+mn-lt"/>
          <a:ea typeface="+mn-ea"/>
          <a:cs typeface="+mn-cs"/>
        </a:defRPr>
      </a:lvl1pPr>
      <a:lvl2pPr marL="742950" indent="-285750" algn="l" rtl="0" fontAlgn="base">
        <a:spcBef>
          <a:spcPct val="20000"/>
        </a:spcBef>
        <a:spcAft>
          <a:spcPct val="0"/>
        </a:spcAft>
        <a:defRPr sz="2800" b="1">
          <a:solidFill>
            <a:schemeClr val="bg1"/>
          </a:solidFill>
          <a:latin typeface="+mn-lt"/>
          <a:ea typeface="+mn-ea"/>
        </a:defRPr>
      </a:lvl2pPr>
      <a:lvl3pPr marL="1143000" indent="-228600" algn="l" rtl="0" fontAlgn="base">
        <a:spcBef>
          <a:spcPct val="20000"/>
        </a:spcBef>
        <a:spcAft>
          <a:spcPct val="0"/>
        </a:spcAft>
        <a:buChar char="•"/>
        <a:defRPr sz="2400" b="1">
          <a:solidFill>
            <a:schemeClr val="bg1"/>
          </a:solidFill>
          <a:latin typeface="+mn-lt"/>
          <a:ea typeface="+mn-ea"/>
        </a:defRPr>
      </a:lvl3pPr>
      <a:lvl4pPr marL="1600200" indent="-228600" algn="l" rtl="0" fontAlgn="base">
        <a:spcBef>
          <a:spcPct val="20000"/>
        </a:spcBef>
        <a:spcAft>
          <a:spcPct val="0"/>
        </a:spcAft>
        <a:buChar char="–"/>
        <a:defRPr sz="2000" b="1">
          <a:solidFill>
            <a:schemeClr val="bg1"/>
          </a:solidFill>
          <a:latin typeface="+mn-lt"/>
          <a:ea typeface="+mn-ea"/>
        </a:defRPr>
      </a:lvl4pPr>
      <a:lvl5pPr marL="2057400" indent="-228600" algn="l" rtl="0" fontAlgn="base">
        <a:spcBef>
          <a:spcPct val="20000"/>
        </a:spcBef>
        <a:spcAft>
          <a:spcPct val="0"/>
        </a:spcAft>
        <a:buChar char="»"/>
        <a:defRPr sz="2000" b="1">
          <a:solidFill>
            <a:schemeClr val="bg1"/>
          </a:solidFill>
          <a:latin typeface="+mn-lt"/>
          <a:ea typeface="+mn-ea"/>
        </a:defRPr>
      </a:lvl5pPr>
      <a:lvl6pPr marL="2514600" indent="-228600" algn="l" rtl="0" fontAlgn="base">
        <a:spcBef>
          <a:spcPct val="20000"/>
        </a:spcBef>
        <a:spcAft>
          <a:spcPct val="0"/>
        </a:spcAft>
        <a:buChar char="»"/>
        <a:defRPr sz="2000" b="1">
          <a:solidFill>
            <a:schemeClr val="bg1"/>
          </a:solidFill>
          <a:latin typeface="+mn-lt"/>
          <a:ea typeface="+mn-ea"/>
        </a:defRPr>
      </a:lvl6pPr>
      <a:lvl7pPr marL="2971800" indent="-228600" algn="l" rtl="0" fontAlgn="base">
        <a:spcBef>
          <a:spcPct val="20000"/>
        </a:spcBef>
        <a:spcAft>
          <a:spcPct val="0"/>
        </a:spcAft>
        <a:buChar char="»"/>
        <a:defRPr sz="2000" b="1">
          <a:solidFill>
            <a:schemeClr val="bg1"/>
          </a:solidFill>
          <a:latin typeface="+mn-lt"/>
          <a:ea typeface="+mn-ea"/>
        </a:defRPr>
      </a:lvl7pPr>
      <a:lvl8pPr marL="3429000" indent="-228600" algn="l" rtl="0" fontAlgn="base">
        <a:spcBef>
          <a:spcPct val="20000"/>
        </a:spcBef>
        <a:spcAft>
          <a:spcPct val="0"/>
        </a:spcAft>
        <a:buChar char="»"/>
        <a:defRPr sz="2000" b="1">
          <a:solidFill>
            <a:schemeClr val="bg1"/>
          </a:solidFill>
          <a:latin typeface="+mn-lt"/>
          <a:ea typeface="+mn-ea"/>
        </a:defRPr>
      </a:lvl8pPr>
      <a:lvl9pPr marL="3886200" indent="-228600" algn="l" rtl="0" fontAlgn="base">
        <a:spcBef>
          <a:spcPct val="20000"/>
        </a:spcBef>
        <a:spcAft>
          <a:spcPct val="0"/>
        </a:spcAft>
        <a:buChar char="»"/>
        <a:defRPr sz="2000" b="1">
          <a:solidFill>
            <a:schemeClr val="bg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7634" name="Freeform 2"/>
          <p:cNvSpPr>
            <a:spLocks/>
          </p:cNvSpPr>
          <p:nvPr/>
        </p:nvSpPr>
        <p:spPr bwMode="hidden">
          <a:xfrm>
            <a:off x="6627813" y="6429375"/>
            <a:ext cx="28575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nvGrpSpPr>
          <p:cNvPr id="197635" name="Group 3"/>
          <p:cNvGrpSpPr>
            <a:grpSpLocks/>
          </p:cNvGrpSpPr>
          <p:nvPr/>
        </p:nvGrpSpPr>
        <p:grpSpPr bwMode="auto">
          <a:xfrm>
            <a:off x="3175" y="4267200"/>
            <a:ext cx="9140825" cy="2590800"/>
            <a:chOff x="2" y="2688"/>
            <a:chExt cx="5758" cy="1632"/>
          </a:xfrm>
        </p:grpSpPr>
        <p:sp>
          <p:nvSpPr>
            <p:cNvPr id="197636" name="Freeform 4"/>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nvGrpSpPr>
            <p:cNvPr id="197637" name="Group 5"/>
            <p:cNvGrpSpPr>
              <a:grpSpLocks/>
            </p:cNvGrpSpPr>
            <p:nvPr userDrawn="1"/>
          </p:nvGrpSpPr>
          <p:grpSpPr bwMode="auto">
            <a:xfrm>
              <a:off x="3528" y="3715"/>
              <a:ext cx="792" cy="521"/>
              <a:chOff x="3527" y="3715"/>
              <a:chExt cx="792" cy="521"/>
            </a:xfrm>
          </p:grpSpPr>
          <p:sp>
            <p:nvSpPr>
              <p:cNvPr id="19763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763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764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764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764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7643" name="Freeform 11"/>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44" name="Freeform 12"/>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45" name="Freeform 13"/>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46" name="Freeform 14"/>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47" name="Freeform 15"/>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4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197649" name="Group 17"/>
            <p:cNvGrpSpPr>
              <a:grpSpLocks/>
            </p:cNvGrpSpPr>
            <p:nvPr userDrawn="1"/>
          </p:nvGrpSpPr>
          <p:grpSpPr bwMode="auto">
            <a:xfrm>
              <a:off x="1776" y="3631"/>
              <a:ext cx="1626" cy="683"/>
              <a:chOff x="1776" y="3631"/>
              <a:chExt cx="1626" cy="683"/>
            </a:xfrm>
          </p:grpSpPr>
          <p:sp>
            <p:nvSpPr>
              <p:cNvPr id="19765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765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765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765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765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765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765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765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7658" name="Freeform 26"/>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59" name="Freeform 27"/>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60" name="Freeform 28"/>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61" name="Freeform 29"/>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62"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63"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64" name="Freeform 32"/>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65" name="Freeform 33"/>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66" name="Freeform 34"/>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67"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grpSp>
          <p:nvGrpSpPr>
            <p:cNvPr id="197668" name="Group 36"/>
            <p:cNvGrpSpPr>
              <a:grpSpLocks/>
            </p:cNvGrpSpPr>
            <p:nvPr userDrawn="1"/>
          </p:nvGrpSpPr>
          <p:grpSpPr bwMode="auto">
            <a:xfrm>
              <a:off x="4128" y="3360"/>
              <a:ext cx="1351" cy="821"/>
              <a:chOff x="4128" y="3360"/>
              <a:chExt cx="1351" cy="821"/>
            </a:xfrm>
          </p:grpSpPr>
          <p:sp>
            <p:nvSpPr>
              <p:cNvPr id="197669" name="Freeform 37"/>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70" name="Freeform 38"/>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71" name="Freeform 39"/>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72" name="Freeform 40"/>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73" name="Freeform 41"/>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74" name="Freeform 42"/>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75" name="Freeform 43"/>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76"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77" name="Freeform 45"/>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78" name="Freeform 46"/>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79" name="Freeform 47"/>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8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768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768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768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768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768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197686" name="Group 54"/>
            <p:cNvGrpSpPr>
              <a:grpSpLocks/>
            </p:cNvGrpSpPr>
            <p:nvPr userDrawn="1"/>
          </p:nvGrpSpPr>
          <p:grpSpPr bwMode="auto">
            <a:xfrm>
              <a:off x="5280" y="3024"/>
              <a:ext cx="425" cy="258"/>
              <a:chOff x="5280" y="3024"/>
              <a:chExt cx="425" cy="258"/>
            </a:xfrm>
          </p:grpSpPr>
          <p:sp>
            <p:nvSpPr>
              <p:cNvPr id="197687" name="Freeform 55"/>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88"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89"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90"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91"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92" name="Freeform 60"/>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7693"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nvGrpSpPr>
              <p:cNvPr id="197694" name="Group 62"/>
              <p:cNvGrpSpPr>
                <a:grpSpLocks/>
              </p:cNvGrpSpPr>
              <p:nvPr/>
            </p:nvGrpSpPr>
            <p:grpSpPr bwMode="auto">
              <a:xfrm>
                <a:off x="5381" y="3085"/>
                <a:ext cx="227" cy="132"/>
                <a:chOff x="5381" y="3085"/>
                <a:chExt cx="227" cy="132"/>
              </a:xfrm>
            </p:grpSpPr>
            <p:sp>
              <p:nvSpPr>
                <p:cNvPr id="19769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769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769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769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grpSp>
      <p:sp>
        <p:nvSpPr>
          <p:cNvPr id="197699" name="Rectangle 67"/>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zh-CN" altLang="en-US" smtClean="0"/>
              <a:t>单击此处编辑母版标题样式</a:t>
            </a:r>
          </a:p>
        </p:txBody>
      </p:sp>
      <p:sp>
        <p:nvSpPr>
          <p:cNvPr id="197700" name="Rectangle 68"/>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97701" name="Rectangle 69"/>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endParaRPr lang="en-US" altLang="zh-CN"/>
          </a:p>
        </p:txBody>
      </p:sp>
      <p:sp>
        <p:nvSpPr>
          <p:cNvPr id="197702" name="Rectangle 70"/>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en-US" altLang="zh-CN"/>
          </a:p>
        </p:txBody>
      </p:sp>
      <p:sp>
        <p:nvSpPr>
          <p:cNvPr id="197703" name="Rectangle 71"/>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4D89B032-661C-4E68-AB61-16A59B82FEA5}" type="slidenum">
              <a:rPr lang="en-US" altLang="zh-CN"/>
              <a:pPr/>
              <a:t>‹#›</a:t>
            </a:fld>
            <a:endParaRPr lang="en-US" altLang="zh-CN"/>
          </a:p>
        </p:txBody>
      </p:sp>
    </p:spTree>
  </p:cSld>
  <p:clrMap bg1="dk2" tx1="lt1" bg2="dk1" tx2="lt2" accent1="accent1" accent2="accent2" accent3="accent3" accent4="accent4" accent5="accent5" accent6="accent6" hlink="hlink" folHlink="folHlink"/>
  <p:sldLayoutIdLst>
    <p:sldLayoutId id="214748365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宋体" pitchFamily="2" charset="-122"/>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宋体" pitchFamily="2" charset="-122"/>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宋体" pitchFamily="2" charset="-122"/>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宋体" pitchFamily="2" charset="-122"/>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宋体" pitchFamily="2" charset="-122"/>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宋体" pitchFamily="2" charset="-122"/>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宋体" pitchFamily="2" charset="-122"/>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宋体" pitchFamily="2" charset="-122"/>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ea typeface="+mn-ea"/>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ea typeface="+mn-ea"/>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ea typeface="+mn-ea"/>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611188" y="1052513"/>
            <a:ext cx="7847012" cy="2547937"/>
          </a:xfrm>
        </p:spPr>
        <p:txBody>
          <a:bodyPr/>
          <a:lstStyle/>
          <a:p>
            <a:r>
              <a:rPr lang="zh-CN" altLang="en-US" sz="7200">
                <a:solidFill>
                  <a:srgbClr val="FF0000"/>
                </a:solidFill>
              </a:rPr>
              <a:t>表格排版</a:t>
            </a:r>
            <a:br>
              <a:rPr lang="zh-CN" altLang="en-US" sz="7200">
                <a:solidFill>
                  <a:srgbClr val="FF0000"/>
                </a:solidFill>
              </a:rPr>
            </a:br>
            <a:endParaRPr lang="zh-CN" altLang="en-US" sz="720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body" idx="1"/>
          </p:nvPr>
        </p:nvSpPr>
        <p:spPr>
          <a:xfrm>
            <a:off x="250825" y="404813"/>
            <a:ext cx="8642350" cy="6192837"/>
          </a:xfrm>
        </p:spPr>
        <p:txBody>
          <a:bodyPr/>
          <a:lstStyle/>
          <a:p>
            <a:r>
              <a:rPr lang="zh-CN" altLang="en-US" sz="4000">
                <a:solidFill>
                  <a:schemeClr val="tx1"/>
                </a:solidFill>
              </a:rPr>
              <a:t>单元格合并</a:t>
            </a:r>
          </a:p>
          <a:p>
            <a:r>
              <a:rPr lang="zh-CN" altLang="en-US">
                <a:solidFill>
                  <a:schemeClr val="tx1"/>
                </a:solidFill>
              </a:rPr>
              <a:t>（</a:t>
            </a:r>
            <a:r>
              <a:rPr lang="en-US" altLang="zh-CN">
                <a:solidFill>
                  <a:schemeClr val="tx1"/>
                </a:solidFill>
              </a:rPr>
              <a:t>1</a:t>
            </a:r>
            <a:r>
              <a:rPr lang="zh-CN" altLang="en-US">
                <a:solidFill>
                  <a:schemeClr val="tx1"/>
                </a:solidFill>
              </a:rPr>
              <a:t>）选中多个连续的单元格。</a:t>
            </a:r>
          </a:p>
          <a:p>
            <a:r>
              <a:rPr lang="zh-CN" altLang="en-US">
                <a:solidFill>
                  <a:schemeClr val="tx1"/>
                </a:solidFill>
              </a:rPr>
              <a:t>（</a:t>
            </a:r>
            <a:r>
              <a:rPr lang="en-US" altLang="zh-CN">
                <a:solidFill>
                  <a:schemeClr val="tx1"/>
                </a:solidFill>
              </a:rPr>
              <a:t>2</a:t>
            </a:r>
            <a:r>
              <a:rPr lang="zh-CN" altLang="en-US">
                <a:solidFill>
                  <a:schemeClr val="tx1"/>
                </a:solidFill>
              </a:rPr>
              <a:t>）单击菜单“表格”</a:t>
            </a:r>
            <a:r>
              <a:rPr lang="en-US" altLang="zh-CN">
                <a:solidFill>
                  <a:schemeClr val="tx1"/>
                </a:solidFill>
              </a:rPr>
              <a:t>|“</a:t>
            </a:r>
            <a:r>
              <a:rPr lang="zh-CN" altLang="en-US">
                <a:solidFill>
                  <a:schemeClr val="tx1"/>
                </a:solidFill>
              </a:rPr>
              <a:t>单元格合并”命令，或按快捷键</a:t>
            </a:r>
            <a:r>
              <a:rPr lang="en-US" altLang="zh-CN">
                <a:solidFill>
                  <a:schemeClr val="tx1"/>
                </a:solidFill>
              </a:rPr>
              <a:t>M</a:t>
            </a:r>
            <a:r>
              <a:rPr lang="zh-CN" altLang="en-US">
                <a:solidFill>
                  <a:schemeClr val="tx1"/>
                </a:solidFill>
              </a:rPr>
              <a:t>，当前选中的多个单元格合并为一个。</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body" idx="1"/>
          </p:nvPr>
        </p:nvSpPr>
        <p:spPr>
          <a:xfrm>
            <a:off x="250825" y="404813"/>
            <a:ext cx="8642350" cy="6192837"/>
          </a:xfrm>
        </p:spPr>
        <p:txBody>
          <a:bodyPr/>
          <a:lstStyle/>
          <a:p>
            <a:r>
              <a:rPr lang="zh-CN" altLang="en-US" sz="4000">
                <a:solidFill>
                  <a:schemeClr val="tx1"/>
                </a:solidFill>
              </a:rPr>
              <a:t>单元格均分</a:t>
            </a:r>
          </a:p>
          <a:p>
            <a:r>
              <a:rPr lang="zh-CN" altLang="en-US">
                <a:solidFill>
                  <a:schemeClr val="tx1"/>
                </a:solidFill>
              </a:rPr>
              <a:t>（</a:t>
            </a:r>
            <a:r>
              <a:rPr lang="en-US" altLang="zh-CN">
                <a:solidFill>
                  <a:schemeClr val="tx1"/>
                </a:solidFill>
              </a:rPr>
              <a:t>1</a:t>
            </a:r>
            <a:r>
              <a:rPr lang="zh-CN" altLang="en-US">
                <a:solidFill>
                  <a:schemeClr val="tx1"/>
                </a:solidFill>
              </a:rPr>
              <a:t>）选中要分裂的一个或多个单元格。</a:t>
            </a:r>
          </a:p>
          <a:p>
            <a:r>
              <a:rPr lang="zh-CN" altLang="en-US">
                <a:solidFill>
                  <a:schemeClr val="tx1"/>
                </a:solidFill>
              </a:rPr>
              <a:t>（</a:t>
            </a:r>
            <a:r>
              <a:rPr lang="en-US" altLang="zh-CN">
                <a:solidFill>
                  <a:schemeClr val="tx1"/>
                </a:solidFill>
              </a:rPr>
              <a:t>2</a:t>
            </a:r>
            <a:r>
              <a:rPr lang="zh-CN" altLang="en-US">
                <a:solidFill>
                  <a:schemeClr val="tx1"/>
                </a:solidFill>
              </a:rPr>
              <a:t>）选择“表格”</a:t>
            </a:r>
            <a:r>
              <a:rPr lang="en-US" altLang="zh-CN">
                <a:solidFill>
                  <a:schemeClr val="tx1"/>
                </a:solidFill>
              </a:rPr>
              <a:t>|“</a:t>
            </a:r>
            <a:r>
              <a:rPr lang="zh-CN" altLang="en-US">
                <a:solidFill>
                  <a:schemeClr val="tx1"/>
                </a:solidFill>
              </a:rPr>
              <a:t>单元格均分”，或按快捷键</a:t>
            </a:r>
            <a:r>
              <a:rPr lang="en-US" altLang="zh-CN">
                <a:solidFill>
                  <a:schemeClr val="tx1"/>
                </a:solidFill>
              </a:rPr>
              <a:t>S</a:t>
            </a:r>
            <a:r>
              <a:rPr lang="zh-CN" altLang="en-US">
                <a:solidFill>
                  <a:schemeClr val="tx1"/>
                </a:solidFill>
              </a:rPr>
              <a:t>，弹出“单元格均分”对话框。 </a:t>
            </a:r>
          </a:p>
          <a:p>
            <a:r>
              <a:rPr lang="zh-CN" altLang="en-US">
                <a:solidFill>
                  <a:schemeClr val="tx1"/>
                </a:solidFill>
              </a:rPr>
              <a:t>（</a:t>
            </a:r>
            <a:r>
              <a:rPr lang="en-US" altLang="zh-CN">
                <a:solidFill>
                  <a:schemeClr val="tx1"/>
                </a:solidFill>
              </a:rPr>
              <a:t>3</a:t>
            </a:r>
            <a:r>
              <a:rPr lang="zh-CN" altLang="en-US">
                <a:solidFill>
                  <a:schemeClr val="tx1"/>
                </a:solidFill>
              </a:rPr>
              <a:t>）设置分裂的列数和行数，单击“确定”按钮即可。</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body" idx="1"/>
          </p:nvPr>
        </p:nvSpPr>
        <p:spPr>
          <a:xfrm>
            <a:off x="250825" y="404813"/>
            <a:ext cx="8642350" cy="6192837"/>
          </a:xfrm>
        </p:spPr>
        <p:txBody>
          <a:bodyPr/>
          <a:lstStyle/>
          <a:p>
            <a:r>
              <a:rPr lang="zh-CN" altLang="en-US" sz="4000">
                <a:solidFill>
                  <a:schemeClr val="tx1"/>
                </a:solidFill>
              </a:rPr>
              <a:t>单元格属性</a:t>
            </a:r>
          </a:p>
          <a:p>
            <a:r>
              <a:rPr lang="zh-CN" altLang="en-US">
                <a:solidFill>
                  <a:schemeClr val="tx1"/>
                </a:solidFill>
              </a:rPr>
              <a:t>通过单元格属性，可以设置单元格边空、自涨自缩属性，也可以设置单元格尺寸和单元格线型。</a:t>
            </a:r>
          </a:p>
          <a:p>
            <a:r>
              <a:rPr lang="zh-CN" altLang="en-US">
                <a:solidFill>
                  <a:schemeClr val="tx1"/>
                </a:solidFill>
              </a:rPr>
              <a:t>选中一个或多个单元格，选择“表格”</a:t>
            </a:r>
            <a:r>
              <a:rPr lang="en-US" altLang="zh-CN">
                <a:solidFill>
                  <a:schemeClr val="tx1"/>
                </a:solidFill>
              </a:rPr>
              <a:t>|“</a:t>
            </a:r>
            <a:r>
              <a:rPr lang="zh-CN" altLang="en-US">
                <a:solidFill>
                  <a:schemeClr val="tx1"/>
                </a:solidFill>
              </a:rPr>
              <a:t>单元格属性”</a:t>
            </a:r>
            <a:r>
              <a:rPr lang="en-US" altLang="zh-CN">
                <a:solidFill>
                  <a:schemeClr val="tx1"/>
                </a:solidFill>
              </a:rPr>
              <a:t>|“</a:t>
            </a:r>
            <a:r>
              <a:rPr lang="zh-CN" altLang="en-US">
                <a:solidFill>
                  <a:schemeClr val="tx1"/>
                </a:solidFill>
              </a:rPr>
              <a:t>常规”，或按快捷键</a:t>
            </a:r>
            <a:r>
              <a:rPr lang="en-US" altLang="zh-CN">
                <a:solidFill>
                  <a:schemeClr val="tx1"/>
                </a:solidFill>
              </a:rPr>
              <a:t>P</a:t>
            </a:r>
            <a:r>
              <a:rPr lang="zh-CN" altLang="en-US">
                <a:solidFill>
                  <a:schemeClr val="tx1"/>
                </a:solidFill>
              </a:rPr>
              <a:t>，或者在右键菜单里选择“单元格属性”，即弹出“单元格属性”对话框。</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body" idx="1"/>
          </p:nvPr>
        </p:nvSpPr>
        <p:spPr>
          <a:xfrm>
            <a:off x="250825" y="333375"/>
            <a:ext cx="8642350" cy="6192838"/>
          </a:xfrm>
        </p:spPr>
        <p:txBody>
          <a:bodyPr/>
          <a:lstStyle/>
          <a:p>
            <a:pPr>
              <a:lnSpc>
                <a:spcPct val="90000"/>
              </a:lnSpc>
            </a:pPr>
            <a:r>
              <a:rPr lang="zh-CN" altLang="en-US" sz="4000">
                <a:solidFill>
                  <a:schemeClr val="tx1"/>
                </a:solidFill>
              </a:rPr>
              <a:t>表格吸管</a:t>
            </a:r>
          </a:p>
          <a:p>
            <a:pPr>
              <a:lnSpc>
                <a:spcPct val="90000"/>
              </a:lnSpc>
            </a:pPr>
            <a:r>
              <a:rPr lang="zh-CN" altLang="en-US">
                <a:solidFill>
                  <a:schemeClr val="tx1"/>
                </a:solidFill>
              </a:rPr>
              <a:t>使用表格吸管 可以吸取单元格的属性，应用于另一个单元格，实现表格属性的快速复制，从而简化操作。可以复制的表格属性包括：</a:t>
            </a:r>
          </a:p>
          <a:p>
            <a:pPr>
              <a:lnSpc>
                <a:spcPct val="90000"/>
              </a:lnSpc>
            </a:pPr>
            <a:r>
              <a:rPr lang="en-US" altLang="zh-CN">
                <a:solidFill>
                  <a:schemeClr val="tx1"/>
                </a:solidFill>
              </a:rPr>
              <a:t>·     </a:t>
            </a:r>
            <a:r>
              <a:rPr lang="zh-CN" altLang="en-US">
                <a:solidFill>
                  <a:schemeClr val="tx1"/>
                </a:solidFill>
              </a:rPr>
              <a:t>边空属性：单元格的内容边空、底纹边空。</a:t>
            </a:r>
          </a:p>
          <a:p>
            <a:pPr>
              <a:lnSpc>
                <a:spcPct val="90000"/>
              </a:lnSpc>
            </a:pPr>
            <a:r>
              <a:rPr lang="en-US" altLang="zh-CN">
                <a:solidFill>
                  <a:schemeClr val="tx1"/>
                </a:solidFill>
              </a:rPr>
              <a:t>·     </a:t>
            </a:r>
            <a:r>
              <a:rPr lang="zh-CN" altLang="en-US">
                <a:solidFill>
                  <a:schemeClr val="tx1"/>
                </a:solidFill>
              </a:rPr>
              <a:t>自涨自缩：单元格自涨、文字自缩、不自涨自缩。</a:t>
            </a:r>
          </a:p>
          <a:p>
            <a:pPr>
              <a:lnSpc>
                <a:spcPct val="90000"/>
              </a:lnSpc>
            </a:pPr>
            <a:r>
              <a:rPr lang="en-US" altLang="zh-CN">
                <a:solidFill>
                  <a:schemeClr val="tx1"/>
                </a:solidFill>
              </a:rPr>
              <a:t>·     </a:t>
            </a:r>
            <a:r>
              <a:rPr lang="zh-CN" altLang="en-US">
                <a:solidFill>
                  <a:schemeClr val="tx1"/>
                </a:solidFill>
              </a:rPr>
              <a:t>单元格的底纹：类型、颜色。</a:t>
            </a:r>
          </a:p>
          <a:p>
            <a:pPr>
              <a:lnSpc>
                <a:spcPct val="90000"/>
              </a:lnSpc>
            </a:pPr>
            <a:r>
              <a:rPr lang="en-US" altLang="zh-CN">
                <a:solidFill>
                  <a:schemeClr val="tx1"/>
                </a:solidFill>
              </a:rPr>
              <a:t>·     </a:t>
            </a:r>
            <a:r>
              <a:rPr lang="zh-CN" altLang="en-US">
                <a:solidFill>
                  <a:schemeClr val="tx1"/>
                </a:solidFill>
              </a:rPr>
              <a:t>单元格的纵向对齐属性：居上</a:t>
            </a:r>
            <a:r>
              <a:rPr lang="en-US" altLang="zh-CN">
                <a:solidFill>
                  <a:schemeClr val="tx1"/>
                </a:solidFill>
              </a:rPr>
              <a:t>\</a:t>
            </a:r>
            <a:r>
              <a:rPr lang="zh-CN" altLang="en-US">
                <a:solidFill>
                  <a:schemeClr val="tx1"/>
                </a:solidFill>
              </a:rPr>
              <a:t>居左、居中、居下</a:t>
            </a:r>
            <a:r>
              <a:rPr lang="en-US" altLang="zh-CN">
                <a:solidFill>
                  <a:schemeClr val="tx1"/>
                </a:solidFill>
              </a:rPr>
              <a:t>\</a:t>
            </a:r>
            <a:r>
              <a:rPr lang="zh-CN" altLang="en-US">
                <a:solidFill>
                  <a:schemeClr val="tx1"/>
                </a:solidFill>
              </a:rPr>
              <a:t>局右。</a:t>
            </a:r>
          </a:p>
          <a:p>
            <a:pPr>
              <a:lnSpc>
                <a:spcPct val="90000"/>
              </a:lnSpc>
            </a:pPr>
            <a:r>
              <a:rPr lang="en-US" altLang="zh-CN">
                <a:solidFill>
                  <a:schemeClr val="tx1"/>
                </a:solidFill>
              </a:rPr>
              <a:t>·     </a:t>
            </a:r>
            <a:r>
              <a:rPr lang="zh-CN" altLang="en-US">
                <a:solidFill>
                  <a:schemeClr val="tx1"/>
                </a:solidFill>
              </a:rPr>
              <a:t>单元格的横向对齐属性。</a:t>
            </a:r>
          </a:p>
          <a:p>
            <a:pPr>
              <a:lnSpc>
                <a:spcPct val="90000"/>
              </a:lnSpc>
            </a:pPr>
            <a:r>
              <a:rPr lang="en-US" altLang="zh-CN">
                <a:solidFill>
                  <a:schemeClr val="tx1"/>
                </a:solidFill>
              </a:rPr>
              <a:t>·     </a:t>
            </a:r>
            <a:r>
              <a:rPr lang="zh-CN" altLang="en-US">
                <a:solidFill>
                  <a:schemeClr val="tx1"/>
                </a:solidFill>
              </a:rPr>
              <a:t>单元格的文字属性。</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body" idx="1"/>
          </p:nvPr>
        </p:nvSpPr>
        <p:spPr>
          <a:xfrm>
            <a:off x="250825" y="404813"/>
            <a:ext cx="8642350" cy="6192837"/>
          </a:xfrm>
        </p:spPr>
        <p:txBody>
          <a:bodyPr/>
          <a:lstStyle/>
          <a:p>
            <a:r>
              <a:rPr lang="zh-CN" altLang="en-US" sz="4000">
                <a:solidFill>
                  <a:schemeClr val="tx1"/>
                </a:solidFill>
              </a:rPr>
              <a:t>录入文字</a:t>
            </a:r>
          </a:p>
          <a:p>
            <a:r>
              <a:rPr lang="zh-CN" altLang="en-US">
                <a:solidFill>
                  <a:schemeClr val="tx1"/>
                </a:solidFill>
              </a:rPr>
              <a:t>选中文字工具，点击在需要录入文字的单元格内，即可录入文字。按</a:t>
            </a:r>
            <a:r>
              <a:rPr lang="en-US" altLang="zh-CN">
                <a:solidFill>
                  <a:schemeClr val="tx1"/>
                </a:solidFill>
              </a:rPr>
              <a:t>Tab</a:t>
            </a:r>
            <a:r>
              <a:rPr lang="zh-CN" altLang="en-US">
                <a:solidFill>
                  <a:schemeClr val="tx1"/>
                </a:solidFill>
              </a:rPr>
              <a:t>键可将文字光标跳至下一个单元格，继续录入文字。按</a:t>
            </a:r>
            <a:r>
              <a:rPr lang="en-US" altLang="zh-CN">
                <a:solidFill>
                  <a:schemeClr val="tx1"/>
                </a:solidFill>
              </a:rPr>
              <a:t>Shift+Tab</a:t>
            </a:r>
            <a:r>
              <a:rPr lang="zh-CN" altLang="en-US">
                <a:solidFill>
                  <a:schemeClr val="tx1"/>
                </a:solidFill>
              </a:rPr>
              <a:t>键可返回上一单元格录入文字。</a:t>
            </a:r>
          </a:p>
          <a:p>
            <a:r>
              <a:rPr lang="zh-CN" altLang="en-US">
                <a:solidFill>
                  <a:schemeClr val="tx1"/>
                </a:solidFill>
              </a:rPr>
              <a:t>说明：选取工具双击单元格，可快速转为文字工具，定位到双击点所在单元格。</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6434" name="Rectangle 2"/>
          <p:cNvSpPr>
            <a:spLocks noGrp="1" noChangeArrowheads="1"/>
          </p:cNvSpPr>
          <p:nvPr>
            <p:ph type="body" idx="1"/>
          </p:nvPr>
        </p:nvSpPr>
        <p:spPr>
          <a:xfrm>
            <a:off x="250825" y="260350"/>
            <a:ext cx="8642350" cy="6192838"/>
          </a:xfrm>
        </p:spPr>
        <p:txBody>
          <a:bodyPr/>
          <a:lstStyle/>
          <a:p>
            <a:r>
              <a:rPr lang="zh-CN" altLang="en-US" sz="3600">
                <a:solidFill>
                  <a:schemeClr val="tx1"/>
                </a:solidFill>
              </a:rPr>
              <a:t>移动单元格内容</a:t>
            </a:r>
          </a:p>
          <a:p>
            <a:r>
              <a:rPr lang="zh-CN" altLang="en-US">
                <a:solidFill>
                  <a:schemeClr val="tx1"/>
                </a:solidFill>
              </a:rPr>
              <a:t>飞腾创艺可将选中单元格的内容通过快捷键或鼠标操作快速移动到其他单元格内。</a:t>
            </a:r>
          </a:p>
          <a:p>
            <a:r>
              <a:rPr lang="en-US" altLang="zh-CN">
                <a:solidFill>
                  <a:schemeClr val="tx1"/>
                </a:solidFill>
              </a:rPr>
              <a:t>1</a:t>
            </a:r>
            <a:r>
              <a:rPr lang="zh-CN" altLang="en-US">
                <a:solidFill>
                  <a:schemeClr val="tx1"/>
                </a:solidFill>
              </a:rPr>
              <a:t>、移动一个单元格</a:t>
            </a:r>
          </a:p>
          <a:p>
            <a:r>
              <a:rPr lang="zh-CN" altLang="en-US">
                <a:solidFill>
                  <a:schemeClr val="tx1"/>
                </a:solidFill>
              </a:rPr>
              <a:t>（</a:t>
            </a:r>
            <a:r>
              <a:rPr lang="en-US" altLang="zh-CN">
                <a:solidFill>
                  <a:schemeClr val="tx1"/>
                </a:solidFill>
              </a:rPr>
              <a:t>1</a:t>
            </a:r>
            <a:r>
              <a:rPr lang="zh-CN" altLang="en-US">
                <a:solidFill>
                  <a:schemeClr val="tx1"/>
                </a:solidFill>
              </a:rPr>
              <a:t>）选中一个单元格。</a:t>
            </a:r>
          </a:p>
          <a:p>
            <a:r>
              <a:rPr lang="zh-CN" altLang="en-US">
                <a:solidFill>
                  <a:schemeClr val="tx1"/>
                </a:solidFill>
              </a:rPr>
              <a:t>（</a:t>
            </a:r>
            <a:r>
              <a:rPr lang="en-US" altLang="zh-CN">
                <a:solidFill>
                  <a:schemeClr val="tx1"/>
                </a:solidFill>
              </a:rPr>
              <a:t>2</a:t>
            </a:r>
            <a:r>
              <a:rPr lang="zh-CN" altLang="en-US">
                <a:solidFill>
                  <a:schemeClr val="tx1"/>
                </a:solidFill>
              </a:rPr>
              <a:t>）可以使用以下两种方式移动该单元格内容：</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0707" name="Rectangle 3"/>
          <p:cNvSpPr>
            <a:spLocks noGrp="1" noChangeArrowheads="1"/>
          </p:cNvSpPr>
          <p:nvPr>
            <p:ph type="body" idx="1"/>
          </p:nvPr>
        </p:nvSpPr>
        <p:spPr>
          <a:xfrm>
            <a:off x="250825" y="260350"/>
            <a:ext cx="8642350" cy="6337300"/>
          </a:xfrm>
        </p:spPr>
        <p:txBody>
          <a:bodyPr/>
          <a:lstStyle/>
          <a:p>
            <a:r>
              <a:rPr lang="zh-CN" altLang="en-US">
                <a:solidFill>
                  <a:schemeClr val="tx1"/>
                </a:solidFill>
              </a:rPr>
              <a:t>按住鼠标左键拖动，拖动到新的单元格放开鼠标左键，则整个单元格内容移动到新的单元格。拖动过程中按住</a:t>
            </a:r>
            <a:r>
              <a:rPr lang="en-US" altLang="zh-CN">
                <a:solidFill>
                  <a:schemeClr val="tx1"/>
                </a:solidFill>
              </a:rPr>
              <a:t>Ctrl</a:t>
            </a:r>
            <a:r>
              <a:rPr lang="zh-CN" altLang="en-US">
                <a:solidFill>
                  <a:schemeClr val="tx1"/>
                </a:solidFill>
              </a:rPr>
              <a:t>键拖动，表示复制单元格内容到新的位置。</a:t>
            </a:r>
          </a:p>
          <a:p>
            <a:r>
              <a:rPr lang="zh-CN" altLang="en-US">
                <a:solidFill>
                  <a:schemeClr val="tx1"/>
                </a:solidFill>
              </a:rPr>
              <a:t>按住</a:t>
            </a:r>
            <a:r>
              <a:rPr lang="en-US" altLang="zh-CN">
                <a:solidFill>
                  <a:schemeClr val="tx1"/>
                </a:solidFill>
              </a:rPr>
              <a:t>Ctrl</a:t>
            </a:r>
            <a:r>
              <a:rPr lang="zh-CN" altLang="en-US">
                <a:solidFill>
                  <a:schemeClr val="tx1"/>
                </a:solidFill>
              </a:rPr>
              <a:t>键，按盘键上的方向键 ↓、↑、←、→移动，将选中单元格的内容复制到目标单元格内。</a:t>
            </a:r>
          </a:p>
          <a:p>
            <a:r>
              <a:rPr lang="zh-CN" altLang="en-US">
                <a:solidFill>
                  <a:schemeClr val="tx1"/>
                </a:solidFill>
              </a:rPr>
              <a:t>注意：只有在选中一个单元格时，移动单元格内容才可用。选中多个单元格时此功能无效。</a:t>
            </a:r>
          </a:p>
          <a:p>
            <a:endParaRPr lang="en-US" altLang="zh-CN" sz="360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body" idx="1"/>
          </p:nvPr>
        </p:nvSpPr>
        <p:spPr>
          <a:xfrm>
            <a:off x="250825" y="404813"/>
            <a:ext cx="8642350" cy="6192837"/>
          </a:xfrm>
        </p:spPr>
        <p:txBody>
          <a:bodyPr/>
          <a:lstStyle/>
          <a:p>
            <a:pPr algn="just"/>
            <a:r>
              <a:rPr lang="en-US" altLang="zh-CN">
                <a:solidFill>
                  <a:schemeClr val="tx1"/>
                </a:solidFill>
              </a:rPr>
              <a:t> 2</a:t>
            </a:r>
            <a:r>
              <a:rPr lang="zh-CN" altLang="en-US">
                <a:solidFill>
                  <a:schemeClr val="tx1"/>
                </a:solidFill>
              </a:rPr>
              <a:t>、通篇移动单元格</a:t>
            </a:r>
          </a:p>
          <a:p>
            <a:r>
              <a:rPr lang="zh-CN" altLang="en-US">
                <a:solidFill>
                  <a:schemeClr val="tx1"/>
                </a:solidFill>
              </a:rPr>
              <a:t>（</a:t>
            </a:r>
            <a:r>
              <a:rPr lang="en-US" altLang="zh-CN">
                <a:solidFill>
                  <a:schemeClr val="tx1"/>
                </a:solidFill>
              </a:rPr>
              <a:t>1</a:t>
            </a:r>
            <a:r>
              <a:rPr lang="zh-CN" altLang="en-US">
                <a:solidFill>
                  <a:schemeClr val="tx1"/>
                </a:solidFill>
              </a:rPr>
              <a:t>）选中一个单元格。</a:t>
            </a:r>
          </a:p>
          <a:p>
            <a:r>
              <a:rPr lang="zh-CN" altLang="en-US">
                <a:solidFill>
                  <a:schemeClr val="tx1"/>
                </a:solidFill>
              </a:rPr>
              <a:t>（</a:t>
            </a:r>
            <a:r>
              <a:rPr lang="en-US" altLang="zh-CN">
                <a:solidFill>
                  <a:schemeClr val="tx1"/>
                </a:solidFill>
              </a:rPr>
              <a:t>2</a:t>
            </a:r>
            <a:r>
              <a:rPr lang="zh-CN" altLang="en-US">
                <a:solidFill>
                  <a:schemeClr val="tx1"/>
                </a:solidFill>
              </a:rPr>
              <a:t>）按下</a:t>
            </a:r>
            <a:r>
              <a:rPr lang="en-US" altLang="zh-CN">
                <a:solidFill>
                  <a:schemeClr val="tx1"/>
                </a:solidFill>
              </a:rPr>
              <a:t>B</a:t>
            </a:r>
            <a:r>
              <a:rPr lang="zh-CN" altLang="en-US">
                <a:solidFill>
                  <a:schemeClr val="tx1"/>
                </a:solidFill>
              </a:rPr>
              <a:t>键，在当前位置增加一个空的单元格，选中单元格及其后面的单元格内容依次后移。</a:t>
            </a:r>
          </a:p>
          <a:p>
            <a:r>
              <a:rPr lang="zh-CN" altLang="en-US">
                <a:solidFill>
                  <a:schemeClr val="tx1"/>
                </a:solidFill>
              </a:rPr>
              <a:t>（</a:t>
            </a:r>
            <a:r>
              <a:rPr lang="en-US" altLang="zh-CN">
                <a:solidFill>
                  <a:schemeClr val="tx1"/>
                </a:solidFill>
              </a:rPr>
              <a:t>3</a:t>
            </a:r>
            <a:r>
              <a:rPr lang="zh-CN" altLang="en-US">
                <a:solidFill>
                  <a:schemeClr val="tx1"/>
                </a:solidFill>
              </a:rPr>
              <a:t>）按</a:t>
            </a:r>
            <a:r>
              <a:rPr lang="en-US" altLang="zh-CN">
                <a:solidFill>
                  <a:schemeClr val="tx1"/>
                </a:solidFill>
              </a:rPr>
              <a:t>F</a:t>
            </a:r>
            <a:r>
              <a:rPr lang="zh-CN" altLang="en-US">
                <a:solidFill>
                  <a:schemeClr val="tx1"/>
                </a:solidFill>
              </a:rPr>
              <a:t>键，将当前单元格内容删除，当前单元格后所有单元格内容前移一个单元格。</a:t>
            </a:r>
          </a:p>
          <a:p>
            <a:endParaRPr lang="en-US" altLang="zh-CN">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body" idx="1"/>
          </p:nvPr>
        </p:nvSpPr>
        <p:spPr>
          <a:xfrm>
            <a:off x="250825" y="404813"/>
            <a:ext cx="8642350" cy="6192837"/>
          </a:xfrm>
        </p:spPr>
        <p:txBody>
          <a:bodyPr/>
          <a:lstStyle/>
          <a:p>
            <a:r>
              <a:rPr lang="zh-CN" altLang="en-US" sz="4000">
                <a:solidFill>
                  <a:schemeClr val="tx1"/>
                </a:solidFill>
              </a:rPr>
              <a:t>横向对齐和纵向对齐</a:t>
            </a:r>
          </a:p>
          <a:p>
            <a:r>
              <a:rPr lang="zh-CN" altLang="en-US">
                <a:solidFill>
                  <a:schemeClr val="tx1"/>
                </a:solidFill>
              </a:rPr>
              <a:t>通过横向对齐和纵向对齐指定文字在单元格内的排版位置。</a:t>
            </a:r>
          </a:p>
          <a:p>
            <a:r>
              <a:rPr lang="en-US" altLang="zh-CN">
                <a:solidFill>
                  <a:schemeClr val="tx1"/>
                </a:solidFill>
              </a:rPr>
              <a:t>1</a:t>
            </a:r>
            <a:r>
              <a:rPr lang="zh-CN" altLang="en-US">
                <a:solidFill>
                  <a:schemeClr val="tx1"/>
                </a:solidFill>
              </a:rPr>
              <a:t>、选中一个或多个单元格，在右键菜单里选择“横向对齐”和“纵向对齐”。也可以选择主菜单“表格”</a:t>
            </a:r>
            <a:r>
              <a:rPr lang="en-US" altLang="zh-CN">
                <a:solidFill>
                  <a:schemeClr val="tx1"/>
                </a:solidFill>
              </a:rPr>
              <a:t>|“</a:t>
            </a:r>
            <a:r>
              <a:rPr lang="zh-CN" altLang="en-US">
                <a:solidFill>
                  <a:schemeClr val="tx1"/>
                </a:solidFill>
              </a:rPr>
              <a:t>纵向对齐” 。</a:t>
            </a:r>
          </a:p>
          <a:p>
            <a:r>
              <a:rPr lang="en-US" altLang="zh-CN">
                <a:solidFill>
                  <a:schemeClr val="tx1"/>
                </a:solidFill>
              </a:rPr>
              <a:t>2</a:t>
            </a:r>
            <a:r>
              <a:rPr lang="zh-CN" altLang="en-US">
                <a:solidFill>
                  <a:schemeClr val="tx1"/>
                </a:solidFill>
              </a:rPr>
              <a:t>、横向对齐和纵向对齐效果也可以选中单元格后，通过控制窗口实现。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body" idx="1"/>
          </p:nvPr>
        </p:nvSpPr>
        <p:spPr>
          <a:xfrm>
            <a:off x="250825" y="404813"/>
            <a:ext cx="8642350" cy="6192837"/>
          </a:xfrm>
        </p:spPr>
        <p:txBody>
          <a:bodyPr/>
          <a:lstStyle/>
          <a:p>
            <a:r>
              <a:rPr lang="zh-CN" altLang="en-US" sz="4000">
                <a:solidFill>
                  <a:schemeClr val="tx1"/>
                </a:solidFill>
              </a:rPr>
              <a:t>设置斜线</a:t>
            </a:r>
          </a:p>
          <a:p>
            <a:r>
              <a:rPr lang="zh-CN" altLang="en-US">
                <a:solidFill>
                  <a:schemeClr val="tx1"/>
                </a:solidFill>
              </a:rPr>
              <a:t>在飞腾创艺里可以制作斜线单元格，每个斜线区域自成一个独立的排版区域，可以在斜线区域内输入文字。 </a:t>
            </a:r>
          </a:p>
          <a:p>
            <a:r>
              <a:rPr lang="zh-CN" altLang="en-US">
                <a:solidFill>
                  <a:schemeClr val="tx1"/>
                </a:solidFill>
              </a:rPr>
              <a:t>可以选中一个单元格，也可以选中多个单元格。单击菜单“表格”</a:t>
            </a:r>
            <a:r>
              <a:rPr lang="en-US" altLang="zh-CN">
                <a:solidFill>
                  <a:schemeClr val="tx1"/>
                </a:solidFill>
              </a:rPr>
              <a:t>|“</a:t>
            </a:r>
            <a:r>
              <a:rPr lang="zh-CN" altLang="en-US">
                <a:solidFill>
                  <a:schemeClr val="tx1"/>
                </a:solidFill>
              </a:rPr>
              <a:t>单元格斜线”，弹出“单元格斜线”对话框。</a:t>
            </a:r>
          </a:p>
          <a:p>
            <a:r>
              <a:rPr lang="zh-CN" altLang="en-US">
                <a:solidFill>
                  <a:schemeClr val="tx1"/>
                </a:solidFill>
              </a:rPr>
              <a:t>需要取消斜线时，可以在“单元格斜线”对话框里选择空白模板即可。 </a:t>
            </a:r>
          </a:p>
          <a:p>
            <a:r>
              <a:rPr lang="zh-CN" altLang="en-US">
                <a:solidFill>
                  <a:schemeClr val="tx1"/>
                </a:solidFill>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body" idx="1"/>
          </p:nvPr>
        </p:nvSpPr>
        <p:spPr>
          <a:xfrm>
            <a:off x="250825" y="404813"/>
            <a:ext cx="8642350" cy="6192837"/>
          </a:xfrm>
        </p:spPr>
        <p:txBody>
          <a:bodyPr/>
          <a:lstStyle/>
          <a:p>
            <a:r>
              <a:rPr lang="zh-CN" altLang="en-US" sz="4000">
                <a:solidFill>
                  <a:schemeClr val="tx1"/>
                </a:solidFill>
              </a:rPr>
              <a:t>使用菜单命令新建表格</a:t>
            </a:r>
          </a:p>
          <a:p>
            <a:r>
              <a:rPr lang="zh-CN" altLang="en-US">
                <a:solidFill>
                  <a:schemeClr val="tx1"/>
                </a:solidFill>
              </a:rPr>
              <a:t>选择“表格”</a:t>
            </a:r>
            <a:r>
              <a:rPr lang="en-US" altLang="zh-CN">
                <a:solidFill>
                  <a:schemeClr val="tx1"/>
                </a:solidFill>
              </a:rPr>
              <a:t>|“</a:t>
            </a:r>
            <a:r>
              <a:rPr lang="zh-CN" altLang="en-US">
                <a:solidFill>
                  <a:schemeClr val="tx1"/>
                </a:solidFill>
              </a:rPr>
              <a:t>新建表格（</a:t>
            </a:r>
            <a:r>
              <a:rPr lang="en-US" altLang="zh-CN">
                <a:solidFill>
                  <a:schemeClr val="tx1"/>
                </a:solidFill>
              </a:rPr>
              <a:t>Ctrl+Shift+N</a:t>
            </a:r>
            <a:r>
              <a:rPr lang="zh-CN" altLang="en-US">
                <a:solidFill>
                  <a:schemeClr val="tx1"/>
                </a:solidFill>
              </a:rPr>
              <a:t>）”，设置行数、列数等参数，单击“确定”按钮，将光标 点击到版面即可生成表格。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body" idx="1"/>
          </p:nvPr>
        </p:nvSpPr>
        <p:spPr>
          <a:xfrm>
            <a:off x="250825" y="404813"/>
            <a:ext cx="8642350" cy="6192837"/>
          </a:xfrm>
        </p:spPr>
        <p:txBody>
          <a:bodyPr/>
          <a:lstStyle/>
          <a:p>
            <a:r>
              <a:rPr lang="zh-CN" altLang="en-US" sz="4000">
                <a:solidFill>
                  <a:schemeClr val="tx1"/>
                </a:solidFill>
              </a:rPr>
              <a:t>文本转表格</a:t>
            </a:r>
          </a:p>
          <a:p>
            <a:r>
              <a:rPr lang="zh-CN" altLang="en-US">
                <a:solidFill>
                  <a:schemeClr val="tx1"/>
                </a:solidFill>
              </a:rPr>
              <a:t>（</a:t>
            </a:r>
            <a:r>
              <a:rPr lang="en-US" altLang="zh-CN">
                <a:solidFill>
                  <a:schemeClr val="tx1"/>
                </a:solidFill>
              </a:rPr>
              <a:t>1</a:t>
            </a:r>
            <a:r>
              <a:rPr lang="zh-CN" altLang="en-US">
                <a:solidFill>
                  <a:schemeClr val="tx1"/>
                </a:solidFill>
              </a:rPr>
              <a:t>）首先定义好单元格分隔符。选择“文件”</a:t>
            </a:r>
            <a:r>
              <a:rPr lang="en-US" altLang="zh-CN">
                <a:solidFill>
                  <a:schemeClr val="tx1"/>
                </a:solidFill>
              </a:rPr>
              <a:t>|“</a:t>
            </a:r>
            <a:r>
              <a:rPr lang="zh-CN" altLang="en-US">
                <a:solidFill>
                  <a:schemeClr val="tx1"/>
                </a:solidFill>
              </a:rPr>
              <a:t>工作环境设置”</a:t>
            </a:r>
            <a:r>
              <a:rPr lang="en-US" altLang="zh-CN">
                <a:solidFill>
                  <a:schemeClr val="tx1"/>
                </a:solidFill>
              </a:rPr>
              <a:t>|“</a:t>
            </a:r>
            <a:r>
              <a:rPr lang="zh-CN" altLang="en-US">
                <a:solidFill>
                  <a:schemeClr val="tx1"/>
                </a:solidFill>
              </a:rPr>
              <a:t>偏好设置”</a:t>
            </a:r>
            <a:r>
              <a:rPr lang="en-US" altLang="zh-CN">
                <a:solidFill>
                  <a:schemeClr val="tx1"/>
                </a:solidFill>
              </a:rPr>
              <a:t>|“</a:t>
            </a:r>
            <a:r>
              <a:rPr lang="zh-CN" altLang="en-US">
                <a:solidFill>
                  <a:schemeClr val="tx1"/>
                </a:solidFill>
              </a:rPr>
              <a:t>表格”，设置单元格分隔符为“</a:t>
            </a:r>
            <a:r>
              <a:rPr lang="en-US" altLang="zh-CN">
                <a:solidFill>
                  <a:schemeClr val="tx1"/>
                </a:solidFill>
              </a:rPr>
              <a:t>\&amp;”</a:t>
            </a:r>
            <a:r>
              <a:rPr lang="zh-CN" altLang="en-US">
                <a:solidFill>
                  <a:schemeClr val="tx1"/>
                </a:solidFill>
              </a:rPr>
              <a:t>，表格换行符为“换行换段符”。</a:t>
            </a:r>
          </a:p>
          <a:p>
            <a:r>
              <a:rPr lang="zh-CN" altLang="en-US">
                <a:solidFill>
                  <a:schemeClr val="tx1"/>
                </a:solidFill>
              </a:rPr>
              <a:t>（</a:t>
            </a:r>
            <a:r>
              <a:rPr lang="en-US" altLang="zh-CN">
                <a:solidFill>
                  <a:schemeClr val="tx1"/>
                </a:solidFill>
              </a:rPr>
              <a:t>2</a:t>
            </a:r>
            <a:r>
              <a:rPr lang="zh-CN" altLang="en-US">
                <a:solidFill>
                  <a:schemeClr val="tx1"/>
                </a:solidFill>
              </a:rPr>
              <a:t>）在文字块里录入字符“</a:t>
            </a:r>
            <a:r>
              <a:rPr lang="en-US" altLang="zh-CN">
                <a:solidFill>
                  <a:schemeClr val="tx1"/>
                </a:solidFill>
              </a:rPr>
              <a:t>\&amp;”</a:t>
            </a:r>
            <a:r>
              <a:rPr lang="zh-CN" altLang="en-US">
                <a:solidFill>
                  <a:schemeClr val="tx1"/>
                </a:solidFill>
              </a:rPr>
              <a:t>，每行之间以“换段符”结束。 </a:t>
            </a:r>
          </a:p>
          <a:p>
            <a:r>
              <a:rPr lang="zh-CN" altLang="en-US">
                <a:solidFill>
                  <a:schemeClr val="tx1"/>
                </a:solidFill>
              </a:rPr>
              <a:t>（</a:t>
            </a:r>
            <a:r>
              <a:rPr lang="en-US" altLang="zh-CN">
                <a:solidFill>
                  <a:schemeClr val="tx1"/>
                </a:solidFill>
              </a:rPr>
              <a:t>3</a:t>
            </a:r>
            <a:r>
              <a:rPr lang="zh-CN" altLang="en-US">
                <a:solidFill>
                  <a:schemeClr val="tx1"/>
                </a:solidFill>
              </a:rPr>
              <a:t>）选中文字块，选择“表格”</a:t>
            </a:r>
            <a:r>
              <a:rPr lang="en-US" altLang="zh-CN">
                <a:solidFill>
                  <a:schemeClr val="tx1"/>
                </a:solidFill>
              </a:rPr>
              <a:t>|“</a:t>
            </a:r>
            <a:r>
              <a:rPr lang="zh-CN" altLang="en-US">
                <a:solidFill>
                  <a:schemeClr val="tx1"/>
                </a:solidFill>
              </a:rPr>
              <a:t>内容操作”</a:t>
            </a:r>
            <a:r>
              <a:rPr lang="en-US" altLang="zh-CN">
                <a:solidFill>
                  <a:schemeClr val="tx1"/>
                </a:solidFill>
              </a:rPr>
              <a:t>|“</a:t>
            </a:r>
            <a:r>
              <a:rPr lang="zh-CN" altLang="en-US">
                <a:solidFill>
                  <a:schemeClr val="tx1"/>
                </a:solidFill>
              </a:rPr>
              <a:t>文本转表格”即可。</a:t>
            </a:r>
          </a:p>
          <a:p>
            <a:pPr algn="just"/>
            <a:r>
              <a:rPr lang="zh-CN" altLang="en-US">
                <a:solidFill>
                  <a:schemeClr val="tx1"/>
                </a:solidFill>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1554" name="Rectangle 2"/>
          <p:cNvSpPr>
            <a:spLocks noGrp="1" noChangeArrowheads="1"/>
          </p:cNvSpPr>
          <p:nvPr>
            <p:ph type="body" idx="1"/>
          </p:nvPr>
        </p:nvSpPr>
        <p:spPr>
          <a:xfrm>
            <a:off x="250825" y="404813"/>
            <a:ext cx="8642350" cy="6192837"/>
          </a:xfrm>
        </p:spPr>
        <p:txBody>
          <a:bodyPr/>
          <a:lstStyle/>
          <a:p>
            <a:r>
              <a:rPr lang="zh-CN" altLang="en-US" sz="4000">
                <a:solidFill>
                  <a:schemeClr val="tx1"/>
                </a:solidFill>
              </a:rPr>
              <a:t>表格转文本</a:t>
            </a:r>
          </a:p>
          <a:p>
            <a:r>
              <a:rPr lang="zh-CN" altLang="en-US">
                <a:solidFill>
                  <a:schemeClr val="tx1"/>
                </a:solidFill>
              </a:rPr>
              <a:t>选中表格，单击菜单“表格”</a:t>
            </a:r>
            <a:r>
              <a:rPr lang="en-US" altLang="zh-CN">
                <a:solidFill>
                  <a:schemeClr val="tx1"/>
                </a:solidFill>
              </a:rPr>
              <a:t>|“</a:t>
            </a:r>
            <a:r>
              <a:rPr lang="zh-CN" altLang="en-US">
                <a:solidFill>
                  <a:schemeClr val="tx1"/>
                </a:solidFill>
              </a:rPr>
              <a:t>内容操作”</a:t>
            </a:r>
            <a:r>
              <a:rPr lang="en-US" altLang="zh-CN">
                <a:solidFill>
                  <a:schemeClr val="tx1"/>
                </a:solidFill>
              </a:rPr>
              <a:t>|“</a:t>
            </a:r>
            <a:r>
              <a:rPr lang="zh-CN" altLang="en-US">
                <a:solidFill>
                  <a:schemeClr val="tx1"/>
                </a:solidFill>
              </a:rPr>
              <a:t>表格转文本”，即可将表格转换为文字块。转换后的分隔符取“文件”</a:t>
            </a:r>
            <a:r>
              <a:rPr lang="en-US" altLang="zh-CN">
                <a:solidFill>
                  <a:schemeClr val="tx1"/>
                </a:solidFill>
              </a:rPr>
              <a:t>|“</a:t>
            </a:r>
            <a:r>
              <a:rPr lang="zh-CN" altLang="en-US">
                <a:solidFill>
                  <a:schemeClr val="tx1"/>
                </a:solidFill>
              </a:rPr>
              <a:t>工作环境设置”</a:t>
            </a:r>
            <a:r>
              <a:rPr lang="en-US" altLang="zh-CN">
                <a:solidFill>
                  <a:schemeClr val="tx1"/>
                </a:solidFill>
              </a:rPr>
              <a:t>|“</a:t>
            </a:r>
            <a:r>
              <a:rPr lang="zh-CN" altLang="en-US">
                <a:solidFill>
                  <a:schemeClr val="tx1"/>
                </a:solidFill>
              </a:rPr>
              <a:t>偏好设置”</a:t>
            </a:r>
            <a:r>
              <a:rPr lang="en-US" altLang="zh-CN">
                <a:solidFill>
                  <a:schemeClr val="tx1"/>
                </a:solidFill>
              </a:rPr>
              <a:t>|“</a:t>
            </a:r>
            <a:r>
              <a:rPr lang="zh-CN" altLang="en-US">
                <a:solidFill>
                  <a:schemeClr val="tx1"/>
                </a:solidFill>
              </a:rPr>
              <a:t>表格”里的设定。</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body" idx="1"/>
          </p:nvPr>
        </p:nvSpPr>
        <p:spPr>
          <a:xfrm>
            <a:off x="250825" y="404813"/>
            <a:ext cx="8642350" cy="6192837"/>
          </a:xfrm>
        </p:spPr>
        <p:txBody>
          <a:bodyPr/>
          <a:lstStyle/>
          <a:p>
            <a:r>
              <a:rPr lang="zh-CN" altLang="en-US" sz="4000">
                <a:solidFill>
                  <a:schemeClr val="tx1"/>
                </a:solidFill>
              </a:rPr>
              <a:t>排入</a:t>
            </a:r>
            <a:r>
              <a:rPr lang="en-US" altLang="zh-CN" sz="4000">
                <a:solidFill>
                  <a:schemeClr val="tx1"/>
                </a:solidFill>
              </a:rPr>
              <a:t>Excel</a:t>
            </a:r>
            <a:r>
              <a:rPr lang="zh-CN" altLang="en-US" sz="4000">
                <a:solidFill>
                  <a:schemeClr val="tx1"/>
                </a:solidFill>
              </a:rPr>
              <a:t>表格</a:t>
            </a:r>
          </a:p>
          <a:p>
            <a:r>
              <a:rPr lang="zh-CN" altLang="en-US">
                <a:solidFill>
                  <a:schemeClr val="tx1"/>
                </a:solidFill>
              </a:rPr>
              <a:t>在飞腾创艺支持排入</a:t>
            </a:r>
            <a:r>
              <a:rPr lang="en-US" altLang="zh-CN">
                <a:solidFill>
                  <a:schemeClr val="tx1"/>
                </a:solidFill>
              </a:rPr>
              <a:t>Excel</a:t>
            </a:r>
            <a:r>
              <a:rPr lang="zh-CN" altLang="en-US">
                <a:solidFill>
                  <a:schemeClr val="tx1"/>
                </a:solidFill>
              </a:rPr>
              <a:t>表格，并能继续编辑该表格。</a:t>
            </a:r>
          </a:p>
          <a:p>
            <a:r>
              <a:rPr lang="zh-CN" altLang="en-US">
                <a:solidFill>
                  <a:schemeClr val="tx1"/>
                </a:solidFill>
              </a:rPr>
              <a:t>选择“文件”</a:t>
            </a:r>
            <a:r>
              <a:rPr lang="en-US" altLang="zh-CN">
                <a:solidFill>
                  <a:schemeClr val="tx1"/>
                </a:solidFill>
              </a:rPr>
              <a:t>|”</a:t>
            </a:r>
            <a:r>
              <a:rPr lang="zh-CN" altLang="en-US">
                <a:solidFill>
                  <a:schemeClr val="tx1"/>
                </a:solidFill>
              </a:rPr>
              <a:t>排入”</a:t>
            </a:r>
            <a:r>
              <a:rPr lang="en-US" altLang="zh-CN">
                <a:solidFill>
                  <a:schemeClr val="tx1"/>
                </a:solidFill>
              </a:rPr>
              <a:t>|“Excel</a:t>
            </a:r>
            <a:r>
              <a:rPr lang="zh-CN" altLang="en-US">
                <a:solidFill>
                  <a:schemeClr val="tx1"/>
                </a:solidFill>
              </a:rPr>
              <a:t>表”。</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body" idx="1"/>
          </p:nvPr>
        </p:nvSpPr>
        <p:spPr>
          <a:xfrm>
            <a:off x="250825" y="260350"/>
            <a:ext cx="8642350" cy="6337300"/>
          </a:xfrm>
        </p:spPr>
        <p:txBody>
          <a:bodyPr/>
          <a:lstStyle/>
          <a:p>
            <a:r>
              <a:rPr lang="en-US" altLang="zh-CN">
                <a:solidFill>
                  <a:schemeClr val="tx1"/>
                </a:solidFill>
              </a:rPr>
              <a:t> </a:t>
            </a:r>
            <a:r>
              <a:rPr lang="zh-CN" altLang="en-US">
                <a:solidFill>
                  <a:schemeClr val="tx1"/>
                </a:solidFill>
              </a:rPr>
              <a:t>（</a:t>
            </a:r>
            <a:r>
              <a:rPr lang="en-US" altLang="zh-CN">
                <a:solidFill>
                  <a:schemeClr val="tx1"/>
                </a:solidFill>
              </a:rPr>
              <a:t>1</a:t>
            </a:r>
            <a:r>
              <a:rPr lang="zh-CN" altLang="en-US">
                <a:solidFill>
                  <a:schemeClr val="tx1"/>
                </a:solidFill>
              </a:rPr>
              <a:t>）选择工具箱里的表格画笔 。</a:t>
            </a:r>
          </a:p>
          <a:p>
            <a:r>
              <a:rPr lang="zh-CN" altLang="en-US">
                <a:solidFill>
                  <a:schemeClr val="tx1"/>
                </a:solidFill>
              </a:rPr>
              <a:t>（</a:t>
            </a:r>
            <a:r>
              <a:rPr lang="en-US" altLang="zh-CN">
                <a:solidFill>
                  <a:schemeClr val="tx1"/>
                </a:solidFill>
              </a:rPr>
              <a:t>2</a:t>
            </a:r>
            <a:r>
              <a:rPr lang="zh-CN" altLang="en-US">
                <a:solidFill>
                  <a:schemeClr val="tx1"/>
                </a:solidFill>
              </a:rPr>
              <a:t>）在版面上拖画出一个矩形，即表格外边框。</a:t>
            </a:r>
          </a:p>
          <a:p>
            <a:r>
              <a:rPr lang="zh-CN" altLang="en-US">
                <a:solidFill>
                  <a:schemeClr val="tx1"/>
                </a:solidFill>
              </a:rPr>
              <a:t>（</a:t>
            </a:r>
            <a:r>
              <a:rPr lang="en-US" altLang="zh-CN">
                <a:solidFill>
                  <a:schemeClr val="tx1"/>
                </a:solidFill>
              </a:rPr>
              <a:t>3</a:t>
            </a:r>
            <a:r>
              <a:rPr lang="zh-CN" altLang="en-US">
                <a:solidFill>
                  <a:schemeClr val="tx1"/>
                </a:solidFill>
              </a:rPr>
              <a:t>）按下鼠标左键，在表格中拖动鼠标，释放鼠标后，在表格中生成表线。 </a:t>
            </a:r>
          </a:p>
          <a:p>
            <a:r>
              <a:rPr lang="zh-CN" altLang="en-US">
                <a:solidFill>
                  <a:schemeClr val="tx1"/>
                </a:solidFill>
              </a:rPr>
              <a:t>（</a:t>
            </a:r>
            <a:r>
              <a:rPr lang="en-US" altLang="zh-CN">
                <a:solidFill>
                  <a:schemeClr val="tx1"/>
                </a:solidFill>
              </a:rPr>
              <a:t>4</a:t>
            </a:r>
            <a:r>
              <a:rPr lang="zh-CN" altLang="en-US">
                <a:solidFill>
                  <a:schemeClr val="tx1"/>
                </a:solidFill>
              </a:rPr>
              <a:t>）对于不满意的表线，可以选择表格橡皮擦 ，将光标置于表线上，按住鼠标左键沿表线方向拖动即可擦去表线。</a:t>
            </a:r>
          </a:p>
          <a:p>
            <a:endParaRPr lang="en-US" altLang="zh-CN">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5170" name="Rectangle 2"/>
          <p:cNvSpPr>
            <a:spLocks noGrp="1" noChangeArrowheads="1"/>
          </p:cNvSpPr>
          <p:nvPr>
            <p:ph type="body" idx="1"/>
          </p:nvPr>
        </p:nvSpPr>
        <p:spPr>
          <a:xfrm>
            <a:off x="250825" y="404813"/>
            <a:ext cx="8642350" cy="6192837"/>
          </a:xfrm>
        </p:spPr>
        <p:txBody>
          <a:bodyPr/>
          <a:lstStyle/>
          <a:p>
            <a:pPr algn="just"/>
            <a:r>
              <a:rPr lang="zh-CN" altLang="en-US">
                <a:solidFill>
                  <a:schemeClr val="tx1"/>
                </a:solidFill>
              </a:rPr>
              <a:t>说明：表格橡皮擦不能擦除表格外边框和影响到其他单元格完整性的表线。在表格画笔或者表格橡皮擦的状态下，按</a:t>
            </a:r>
            <a:r>
              <a:rPr lang="en-US" altLang="zh-CN">
                <a:solidFill>
                  <a:schemeClr val="tx1"/>
                </a:solidFill>
              </a:rPr>
              <a:t>Esc</a:t>
            </a:r>
            <a:r>
              <a:rPr lang="zh-CN" altLang="en-US">
                <a:solidFill>
                  <a:schemeClr val="tx1"/>
                </a:solidFill>
              </a:rPr>
              <a:t>键可以切换到文字工具。</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body" idx="1"/>
          </p:nvPr>
        </p:nvSpPr>
        <p:spPr>
          <a:xfrm>
            <a:off x="250825" y="404813"/>
            <a:ext cx="8642350" cy="6192837"/>
          </a:xfrm>
        </p:spPr>
        <p:txBody>
          <a:bodyPr/>
          <a:lstStyle/>
          <a:p>
            <a:r>
              <a:rPr lang="zh-CN" altLang="en-US" sz="4000">
                <a:solidFill>
                  <a:schemeClr val="tx1"/>
                </a:solidFill>
              </a:rPr>
              <a:t>表格块的缩放和变形</a:t>
            </a:r>
          </a:p>
          <a:p>
            <a:r>
              <a:rPr lang="zh-CN" altLang="en-US">
                <a:solidFill>
                  <a:schemeClr val="tx1"/>
                </a:solidFill>
              </a:rPr>
              <a:t>表格可以如普通对象一样，调整大小，制作旋转、倾斜和变倍效果。</a:t>
            </a:r>
          </a:p>
          <a:p>
            <a:r>
              <a:rPr lang="zh-CN" altLang="en-US">
                <a:solidFill>
                  <a:schemeClr val="tx1"/>
                </a:solidFill>
              </a:rPr>
              <a:t>使用选取工具选中表格，拖动外框控制点即可调整表格大小。使用旋转变倍工具选中表格，即可执行旋转、倾斜和变倍操作。</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body" idx="1"/>
          </p:nvPr>
        </p:nvSpPr>
        <p:spPr>
          <a:xfrm>
            <a:off x="250825" y="333375"/>
            <a:ext cx="8642350" cy="6192838"/>
          </a:xfrm>
        </p:spPr>
        <p:txBody>
          <a:bodyPr/>
          <a:lstStyle/>
          <a:p>
            <a:r>
              <a:rPr lang="zh-CN" altLang="en-US" sz="4000" b="1">
                <a:solidFill>
                  <a:srgbClr val="000000"/>
                </a:solidFill>
                <a:effectLst>
                  <a:outerShdw blurRad="38100" dist="38100" dir="2700000" algn="tl">
                    <a:srgbClr val="FFFFFF"/>
                  </a:outerShdw>
                </a:effectLst>
              </a:rPr>
              <a:t>移动表线</a:t>
            </a:r>
          </a:p>
          <a:p>
            <a:r>
              <a:rPr lang="zh-CN" altLang="en-US" b="1">
                <a:solidFill>
                  <a:srgbClr val="000000"/>
                </a:solidFill>
                <a:effectLst>
                  <a:outerShdw blurRad="38100" dist="38100" dir="2700000" algn="tl">
                    <a:srgbClr val="FFFFFF"/>
                  </a:outerShdw>
                </a:effectLst>
                <a:latin typeface="楷体_GB2312" pitchFamily="49" charset="-122"/>
              </a:rPr>
              <a:t>选择工具箱中的文字工具，将光标靠近要移动的表线，按下鼠标左键拖动，即可移动表线。</a:t>
            </a:r>
          </a:p>
          <a:p>
            <a:r>
              <a:rPr lang="en-US" altLang="zh-CN" b="1">
                <a:solidFill>
                  <a:srgbClr val="000000"/>
                </a:solidFill>
                <a:effectLst>
                  <a:outerShdw blurRad="38100" dist="38100" dir="2700000" algn="tl">
                    <a:srgbClr val="FFFFFF"/>
                  </a:outerShdw>
                </a:effectLst>
                <a:latin typeface="Arial"/>
              </a:rPr>
              <a:t>·    </a:t>
            </a:r>
            <a:r>
              <a:rPr lang="en-US" altLang="zh-CN" b="1">
                <a:solidFill>
                  <a:srgbClr val="000000"/>
                </a:solidFill>
                <a:effectLst>
                  <a:outerShdw blurRad="38100" dist="38100" dir="2700000" algn="tl">
                    <a:srgbClr val="FFFFFF"/>
                  </a:outerShdw>
                </a:effectLst>
                <a:latin typeface="楷体_GB2312" pitchFamily="49" charset="-122"/>
              </a:rPr>
              <a:t> </a:t>
            </a:r>
            <a:r>
              <a:rPr lang="zh-CN" altLang="en-US" b="1">
                <a:solidFill>
                  <a:srgbClr val="000000"/>
                </a:solidFill>
                <a:effectLst>
                  <a:outerShdw blurRad="38100" dist="38100" dir="2700000" algn="tl">
                    <a:srgbClr val="FFFFFF"/>
                  </a:outerShdw>
                </a:effectLst>
                <a:latin typeface="楷体_GB2312" pitchFamily="49" charset="-122"/>
              </a:rPr>
              <a:t>按住</a:t>
            </a:r>
            <a:r>
              <a:rPr lang="en-US" altLang="zh-CN" b="1">
                <a:solidFill>
                  <a:srgbClr val="000000"/>
                </a:solidFill>
                <a:effectLst>
                  <a:outerShdw blurRad="38100" dist="38100" dir="2700000" algn="tl">
                    <a:srgbClr val="FFFFFF"/>
                  </a:outerShdw>
                </a:effectLst>
                <a:latin typeface="楷体_GB2312" pitchFamily="49" charset="-122"/>
              </a:rPr>
              <a:t>Shift</a:t>
            </a:r>
            <a:r>
              <a:rPr lang="zh-CN" altLang="en-US" b="1">
                <a:solidFill>
                  <a:srgbClr val="000000"/>
                </a:solidFill>
                <a:effectLst>
                  <a:outerShdw blurRad="38100" dist="38100" dir="2700000" algn="tl">
                    <a:srgbClr val="FFFFFF"/>
                  </a:outerShdw>
                </a:effectLst>
                <a:latin typeface="楷体_GB2312" pitchFamily="49" charset="-122"/>
              </a:rPr>
              <a:t>键，移动当前表线及其以后的所有表线，并保持表线间距不变。 </a:t>
            </a:r>
            <a:r>
              <a:rPr lang="zh-CN" altLang="en-US" b="1">
                <a:solidFill>
                  <a:srgbClr val="000000"/>
                </a:solidFill>
                <a:effectLst>
                  <a:outerShdw blurRad="38100" dist="38100" dir="2700000" algn="tl">
                    <a:srgbClr val="FFFFFF"/>
                  </a:outerShdw>
                </a:effectLst>
                <a:latin typeface="Arial"/>
              </a:rPr>
              <a:t>  </a:t>
            </a:r>
            <a:r>
              <a:rPr lang="zh-CN" altLang="en-US" b="1">
                <a:solidFill>
                  <a:srgbClr val="000000"/>
                </a:solidFill>
                <a:effectLst>
                  <a:outerShdw blurRad="38100" dist="38100" dir="2700000" algn="tl">
                    <a:srgbClr val="FFFFFF"/>
                  </a:outerShdw>
                </a:effectLst>
                <a:latin typeface="楷体_GB2312" pitchFamily="49" charset="-122"/>
              </a:rPr>
              <a:t>  </a:t>
            </a:r>
          </a:p>
          <a:p>
            <a:r>
              <a:rPr lang="en-US" altLang="zh-CN" b="1">
                <a:solidFill>
                  <a:srgbClr val="000000"/>
                </a:solidFill>
                <a:effectLst>
                  <a:outerShdw blurRad="38100" dist="38100" dir="2700000" algn="tl">
                    <a:srgbClr val="FFFFFF"/>
                  </a:outerShdw>
                </a:effectLst>
                <a:latin typeface="Arial"/>
              </a:rPr>
              <a:t>·    </a:t>
            </a:r>
            <a:r>
              <a:rPr lang="en-US" altLang="zh-CN" b="1">
                <a:solidFill>
                  <a:srgbClr val="000000"/>
                </a:solidFill>
                <a:effectLst>
                  <a:outerShdw blurRad="38100" dist="38100" dir="2700000" algn="tl">
                    <a:srgbClr val="FFFFFF"/>
                  </a:outerShdw>
                </a:effectLst>
                <a:latin typeface="楷体_GB2312" pitchFamily="49" charset="-122"/>
              </a:rPr>
              <a:t> </a:t>
            </a:r>
            <a:r>
              <a:rPr lang="zh-CN" altLang="en-US" b="1">
                <a:solidFill>
                  <a:srgbClr val="000000"/>
                </a:solidFill>
                <a:effectLst>
                  <a:outerShdw blurRad="38100" dist="38100" dir="2700000" algn="tl">
                    <a:srgbClr val="FFFFFF"/>
                  </a:outerShdw>
                </a:effectLst>
                <a:latin typeface="楷体_GB2312" pitchFamily="49" charset="-122"/>
              </a:rPr>
              <a:t>按住</a:t>
            </a:r>
            <a:r>
              <a:rPr lang="en-US" altLang="zh-CN" b="1">
                <a:solidFill>
                  <a:srgbClr val="000000"/>
                </a:solidFill>
                <a:effectLst>
                  <a:outerShdw blurRad="38100" dist="38100" dir="2700000" algn="tl">
                    <a:srgbClr val="FFFFFF"/>
                  </a:outerShdw>
                </a:effectLst>
                <a:latin typeface="楷体_GB2312" pitchFamily="49" charset="-122"/>
              </a:rPr>
              <a:t>Ctrl</a:t>
            </a:r>
            <a:r>
              <a:rPr lang="zh-CN" altLang="en-US" b="1">
                <a:solidFill>
                  <a:srgbClr val="000000"/>
                </a:solidFill>
                <a:effectLst>
                  <a:outerShdw blurRad="38100" dist="38100" dir="2700000" algn="tl">
                    <a:srgbClr val="FFFFFF"/>
                  </a:outerShdw>
                </a:effectLst>
                <a:latin typeface="楷体_GB2312" pitchFamily="49" charset="-122"/>
              </a:rPr>
              <a:t>键，移动鼠标单击位置单元格的一段表线。 </a:t>
            </a:r>
            <a:r>
              <a:rPr lang="zh-CN" altLang="en-US" b="1">
                <a:solidFill>
                  <a:srgbClr val="000000"/>
                </a:solidFill>
                <a:effectLst>
                  <a:outerShdw blurRad="38100" dist="38100" dir="2700000" algn="tl">
                    <a:srgbClr val="FFFFFF"/>
                  </a:outerShdw>
                </a:effectLst>
                <a:latin typeface="Arial"/>
              </a:rPr>
              <a:t>  </a:t>
            </a:r>
            <a:r>
              <a:rPr lang="zh-CN" altLang="en-US" b="1">
                <a:solidFill>
                  <a:srgbClr val="000000"/>
                </a:solidFill>
                <a:effectLst>
                  <a:outerShdw blurRad="38100" dist="38100" dir="2700000" algn="tl">
                    <a:srgbClr val="FFFFFF"/>
                  </a:outerShdw>
                </a:effectLst>
                <a:latin typeface="楷体_GB2312" pitchFamily="49" charset="-122"/>
              </a:rPr>
              <a:t>  </a:t>
            </a:r>
          </a:p>
          <a:p>
            <a:r>
              <a:rPr lang="en-US" altLang="zh-CN" b="1">
                <a:solidFill>
                  <a:srgbClr val="000000"/>
                </a:solidFill>
                <a:effectLst>
                  <a:outerShdw blurRad="38100" dist="38100" dir="2700000" algn="tl">
                    <a:srgbClr val="FFFFFF"/>
                  </a:outerShdw>
                </a:effectLst>
                <a:latin typeface="Arial"/>
              </a:rPr>
              <a:t>·    </a:t>
            </a:r>
            <a:r>
              <a:rPr lang="en-US" altLang="zh-CN" b="1">
                <a:solidFill>
                  <a:srgbClr val="000000"/>
                </a:solidFill>
                <a:effectLst>
                  <a:outerShdw blurRad="38100" dist="38100" dir="2700000" algn="tl">
                    <a:srgbClr val="FFFFFF"/>
                  </a:outerShdw>
                </a:effectLst>
                <a:latin typeface="楷体_GB2312" pitchFamily="49" charset="-122"/>
              </a:rPr>
              <a:t> </a:t>
            </a:r>
            <a:r>
              <a:rPr lang="zh-CN" altLang="en-US" b="1">
                <a:solidFill>
                  <a:srgbClr val="000000"/>
                </a:solidFill>
                <a:effectLst>
                  <a:outerShdw blurRad="38100" dist="38100" dir="2700000" algn="tl">
                    <a:srgbClr val="FFFFFF"/>
                  </a:outerShdw>
                </a:effectLst>
                <a:latin typeface="楷体_GB2312" pitchFamily="49" charset="-122"/>
              </a:rPr>
              <a:t>按住</a:t>
            </a:r>
            <a:r>
              <a:rPr lang="en-US" altLang="zh-CN" b="1">
                <a:solidFill>
                  <a:srgbClr val="000000"/>
                </a:solidFill>
                <a:effectLst>
                  <a:outerShdw blurRad="38100" dist="38100" dir="2700000" algn="tl">
                    <a:srgbClr val="FFFFFF"/>
                  </a:outerShdw>
                </a:effectLst>
                <a:latin typeface="楷体_GB2312" pitchFamily="49" charset="-122"/>
              </a:rPr>
              <a:t>Ctrl+Shift</a:t>
            </a:r>
            <a:r>
              <a:rPr lang="zh-CN" altLang="en-US" b="1">
                <a:solidFill>
                  <a:srgbClr val="000000"/>
                </a:solidFill>
                <a:effectLst>
                  <a:outerShdw blurRad="38100" dist="38100" dir="2700000" algn="tl">
                    <a:srgbClr val="FFFFFF"/>
                  </a:outerShdw>
                </a:effectLst>
                <a:latin typeface="楷体_GB2312" pitchFamily="49" charset="-122"/>
              </a:rPr>
              <a:t>键，移动鼠标单击位置单元格的一段表线及该表线以后的所有表线。</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body" idx="1"/>
          </p:nvPr>
        </p:nvSpPr>
        <p:spPr>
          <a:xfrm>
            <a:off x="250825" y="404813"/>
            <a:ext cx="8642350" cy="6192837"/>
          </a:xfrm>
        </p:spPr>
        <p:txBody>
          <a:bodyPr/>
          <a:lstStyle/>
          <a:p>
            <a:pPr algn="just"/>
            <a:r>
              <a:rPr lang="zh-CN" altLang="en-US" sz="4000">
                <a:solidFill>
                  <a:schemeClr val="tx1"/>
                </a:solidFill>
              </a:rPr>
              <a:t>选中单元格</a:t>
            </a:r>
            <a:r>
              <a:rPr lang="zh-CN" altLang="en-US">
                <a:solidFill>
                  <a:schemeClr val="tx1"/>
                </a:solidFill>
              </a:rPr>
              <a:t> </a:t>
            </a:r>
          </a:p>
          <a:p>
            <a:pPr algn="just"/>
            <a:r>
              <a:rPr lang="zh-CN" altLang="en-US">
                <a:solidFill>
                  <a:schemeClr val="tx1"/>
                </a:solidFill>
              </a:rPr>
              <a:t>选取工具箱里的文字工具，将文字光标靠近单元格边框，进入选中状态，点击或拖动鼠标即可选中单元格。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9266" name="Rectangle 2"/>
          <p:cNvSpPr>
            <a:spLocks noGrp="1" noChangeArrowheads="1"/>
          </p:cNvSpPr>
          <p:nvPr>
            <p:ph type="body" idx="1"/>
          </p:nvPr>
        </p:nvSpPr>
        <p:spPr>
          <a:xfrm>
            <a:off x="250825" y="404813"/>
            <a:ext cx="8642350" cy="6192837"/>
          </a:xfrm>
        </p:spPr>
        <p:txBody>
          <a:bodyPr/>
          <a:lstStyle/>
          <a:p>
            <a:r>
              <a:rPr lang="zh-CN" altLang="en-US" sz="4000">
                <a:solidFill>
                  <a:schemeClr val="tx1"/>
                </a:solidFill>
              </a:rPr>
              <a:t>表格框架</a:t>
            </a:r>
          </a:p>
          <a:p>
            <a:r>
              <a:rPr lang="zh-CN" altLang="en-US">
                <a:solidFill>
                  <a:schemeClr val="tx1"/>
                </a:solidFill>
              </a:rPr>
              <a:t>飞腾创艺提供表格框架模板，一次性完成对表格样式的设置，制订表格线框和表格文字属性等。飞腾创艺提供了几套自带的模板，用户也可以自定义模板，通过对话框的预览图可以看到设置的样式。</a:t>
            </a:r>
          </a:p>
          <a:p>
            <a:r>
              <a:rPr lang="zh-CN" altLang="en-US">
                <a:solidFill>
                  <a:schemeClr val="tx1"/>
                </a:solidFill>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body" idx="1"/>
          </p:nvPr>
        </p:nvSpPr>
        <p:spPr>
          <a:xfrm>
            <a:off x="250825" y="404813"/>
            <a:ext cx="8642350" cy="6192837"/>
          </a:xfrm>
        </p:spPr>
        <p:txBody>
          <a:bodyPr/>
          <a:lstStyle/>
          <a:p>
            <a:pPr algn="just"/>
            <a:r>
              <a:rPr lang="en-US" altLang="zh-CN">
                <a:solidFill>
                  <a:schemeClr val="tx1"/>
                </a:solidFill>
              </a:rPr>
              <a:t> 1</a:t>
            </a:r>
            <a:r>
              <a:rPr lang="zh-CN" altLang="en-US">
                <a:solidFill>
                  <a:schemeClr val="tx1"/>
                </a:solidFill>
              </a:rPr>
              <a:t>、选择“表格”</a:t>
            </a:r>
            <a:r>
              <a:rPr lang="en-US" altLang="zh-CN">
                <a:solidFill>
                  <a:schemeClr val="tx1"/>
                </a:solidFill>
              </a:rPr>
              <a:t>|“</a:t>
            </a:r>
            <a:r>
              <a:rPr lang="zh-CN" altLang="en-US">
                <a:solidFill>
                  <a:schemeClr val="tx1"/>
                </a:solidFill>
              </a:rPr>
              <a:t>新建表格框架” ，自定义模板。</a:t>
            </a:r>
          </a:p>
          <a:p>
            <a:r>
              <a:rPr lang="en-US" altLang="zh-CN">
                <a:solidFill>
                  <a:schemeClr val="tx1"/>
                </a:solidFill>
              </a:rPr>
              <a:t>2</a:t>
            </a:r>
            <a:r>
              <a:rPr lang="zh-CN" altLang="en-US">
                <a:solidFill>
                  <a:schemeClr val="tx1"/>
                </a:solidFill>
              </a:rPr>
              <a:t>、选择“表格”</a:t>
            </a:r>
            <a:r>
              <a:rPr lang="en-US" altLang="zh-CN">
                <a:solidFill>
                  <a:schemeClr val="tx1"/>
                </a:solidFill>
              </a:rPr>
              <a:t>|“</a:t>
            </a:r>
            <a:r>
              <a:rPr lang="zh-CN" altLang="en-US">
                <a:solidFill>
                  <a:schemeClr val="tx1"/>
                </a:solidFill>
              </a:rPr>
              <a:t>应用表格框架”，选中刚刚自定义的模板，点击“确定”即可将效果应用于表格。</a:t>
            </a:r>
          </a:p>
        </p:txBody>
      </p:sp>
    </p:spTree>
  </p:cSld>
  <p:clrMapOvr>
    <a:masterClrMapping/>
  </p:clrMapOvr>
</p:sld>
</file>

<file path=ppt/theme/theme1.xml><?xml version="1.0" encoding="utf-8"?>
<a:theme xmlns:a="http://schemas.openxmlformats.org/drawingml/2006/main" name="海波母版">
  <a:themeElements>
    <a:clrScheme name="海波母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海波母版">
      <a:majorFont>
        <a:latin typeface="Arial"/>
        <a:ea typeface="楷体_GB2312"/>
        <a:cs typeface=""/>
      </a:majorFont>
      <a:minorFont>
        <a:latin typeface="Arial"/>
        <a:ea typeface="楷体_GB2312"/>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海波母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海波母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海波母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海波母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海波母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海波母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海波母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海波母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海波母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海波母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海波母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海波母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海波</Template>
  <TotalTime>882</TotalTime>
  <Words>1168</Words>
  <Application>Microsoft Office PowerPoint</Application>
  <PresentationFormat>全屏显示(4:3)</PresentationFormat>
  <Paragraphs>75</Paragraphs>
  <Slides>22</Slides>
  <Notes>0</Notes>
  <HiddenSlides>0</HiddenSlides>
  <MMClips>0</MMClips>
  <ScaleCrop>false</ScaleCrop>
  <HeadingPairs>
    <vt:vector size="6" baseType="variant">
      <vt:variant>
        <vt:lpstr>已用的字体</vt:lpstr>
      </vt:variant>
      <vt:variant>
        <vt:i4>4</vt:i4>
      </vt:variant>
      <vt:variant>
        <vt:lpstr>主题</vt:lpstr>
      </vt:variant>
      <vt:variant>
        <vt:i4>2</vt:i4>
      </vt:variant>
      <vt:variant>
        <vt:lpstr>幻灯片标题</vt:lpstr>
      </vt:variant>
      <vt:variant>
        <vt:i4>22</vt:i4>
      </vt:variant>
    </vt:vector>
  </HeadingPairs>
  <TitlesOfParts>
    <vt:vector size="28" baseType="lpstr">
      <vt:lpstr>Arial</vt:lpstr>
      <vt:lpstr>宋体</vt:lpstr>
      <vt:lpstr>楷体_GB2312</vt:lpstr>
      <vt:lpstr>Wingdings</vt:lpstr>
      <vt:lpstr>海波母版</vt:lpstr>
      <vt:lpstr>Ripple</vt:lpstr>
      <vt:lpstr>表格排版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排入文字</dc:title>
  <dc:creator>llh</dc:creator>
  <cp:lastModifiedBy>Sky123.Org</cp:lastModifiedBy>
  <cp:revision>30</cp:revision>
  <dcterms:created xsi:type="dcterms:W3CDTF">2009-10-12T11:59:08Z</dcterms:created>
  <dcterms:modified xsi:type="dcterms:W3CDTF">2016-11-19T02:43:15Z</dcterms:modified>
</cp:coreProperties>
</file>