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3" r:id="rId3"/>
    <p:sldId id="257" r:id="rId4"/>
    <p:sldId id="285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66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49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60587" cy="63230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29363" cy="63230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9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90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1417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70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60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96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9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7335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4481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5693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楷体_GB2312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2159000"/>
          </a:xfrm>
        </p:spPr>
        <p:txBody>
          <a:bodyPr/>
          <a:lstStyle/>
          <a:p>
            <a:pPr eaLnBrk="1" hangingPunct="1"/>
            <a:r>
              <a:rPr lang="zh-CN" altLang="en-US" sz="5400" dirty="0" smtClean="0">
                <a:solidFill>
                  <a:srgbClr val="FF0000"/>
                </a:solidFill>
                <a:latin typeface="华康俪金黑W8(P)" pitchFamily="34" charset="-122"/>
                <a:ea typeface="华康俪金黑W8(P)" pitchFamily="34" charset="-122"/>
              </a:rPr>
              <a:t>颜色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256213"/>
          </a:xfrm>
        </p:spPr>
        <p:txBody>
          <a:bodyPr/>
          <a:lstStyle/>
          <a:p>
            <a:r>
              <a:rPr lang="zh-CN" altLang="en-US" smtClean="0"/>
              <a:t>“颜色”浮动窗口</a:t>
            </a:r>
          </a:p>
          <a:p>
            <a:r>
              <a:rPr lang="zh-CN" altLang="en-US" smtClean="0"/>
              <a:t>在飞腾创艺里，可以通过“颜色”浮动窗口，为文字、边框或底纹设置颜色。也可以将颜色保存为色样，供以后使用。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55650" y="1196975"/>
            <a:ext cx="28082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/>
              <a:t>选择“窗口”</a:t>
            </a:r>
            <a:r>
              <a:rPr lang="en-US" altLang="zh-CN" sz="2800" b="1"/>
              <a:t>|“</a:t>
            </a:r>
            <a:r>
              <a:rPr lang="zh-CN" altLang="en-US" sz="2800" b="1"/>
              <a:t>颜色（</a:t>
            </a:r>
            <a:r>
              <a:rPr lang="en-US" altLang="zh-CN" sz="2800" b="1"/>
              <a:t>F6</a:t>
            </a:r>
            <a:r>
              <a:rPr lang="zh-CN" altLang="en-US" sz="2800" b="1"/>
              <a:t>）”，弹出“颜色”浮动窗口，如图所示。单击面板上的两个按钮，在“单色”与“渐变色”两个面板之间切换。</a:t>
            </a:r>
            <a:endParaRPr lang="zh-CN" altLang="en-US" sz="280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981075"/>
            <a:ext cx="4254500" cy="453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539750" y="582613"/>
            <a:ext cx="338455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 algn="ctr"/>
            <a:r>
              <a:rPr lang="zh-CN" altLang="en-US" sz="2400" b="1">
                <a:latin typeface="宋体" pitchFamily="2" charset="-122"/>
              </a:rPr>
              <a:t>单击</a:t>
            </a:r>
            <a:r>
              <a:rPr lang="zh-CN" altLang="en-US" sz="2400" b="1">
                <a:latin typeface="Arial"/>
              </a:rPr>
              <a:t>“</a:t>
            </a:r>
            <a:r>
              <a:rPr lang="zh-CN" altLang="en-US" sz="2400" b="1">
                <a:latin typeface="宋体" pitchFamily="2" charset="-122"/>
              </a:rPr>
              <a:t>颜色</a:t>
            </a:r>
            <a:r>
              <a:rPr lang="zh-CN" altLang="en-US" sz="2400" b="1">
                <a:latin typeface="Arial"/>
              </a:rPr>
              <a:t>”</a:t>
            </a:r>
            <a:r>
              <a:rPr lang="zh-CN" altLang="en-US" sz="2400" b="1">
                <a:latin typeface="宋体" pitchFamily="2" charset="-122"/>
              </a:rPr>
              <a:t>窗口顶端的按钮，在原有的浮动窗口下弹出颜色空间面板，如图所示。首先，单击按钮</a:t>
            </a:r>
            <a:r>
              <a:rPr lang="zh-CN" altLang="en-US" sz="2400" b="1"/>
              <a:t>   </a:t>
            </a:r>
            <a:r>
              <a:rPr lang="zh-CN" altLang="en-US" sz="2400" b="1">
                <a:latin typeface="宋体" pitchFamily="2" charset="-122"/>
              </a:rPr>
              <a:t>，可以在颜色空间</a:t>
            </a:r>
            <a:r>
              <a:rPr lang="en-US" altLang="zh-CN" sz="2400" b="1"/>
              <a:t>C</a:t>
            </a:r>
            <a:r>
              <a:rPr lang="zh-CN" altLang="en-US" sz="2400" b="1">
                <a:latin typeface="宋体" pitchFamily="2" charset="-122"/>
              </a:rPr>
              <a:t>、</a:t>
            </a:r>
            <a:r>
              <a:rPr lang="en-US" altLang="zh-CN" sz="2400" b="1"/>
              <a:t>M</a:t>
            </a:r>
            <a:r>
              <a:rPr lang="zh-CN" altLang="en-US" sz="2400" b="1">
                <a:latin typeface="宋体" pitchFamily="2" charset="-122"/>
              </a:rPr>
              <a:t>和</a:t>
            </a:r>
            <a:r>
              <a:rPr lang="en-US" altLang="zh-CN" sz="2400" b="1"/>
              <a:t>Y</a:t>
            </a:r>
            <a:r>
              <a:rPr lang="zh-CN" altLang="en-US" sz="2400" b="1">
                <a:latin typeface="宋体" pitchFamily="2" charset="-122"/>
              </a:rPr>
              <a:t>之间循环切换。然后，将鼠标置于彩条上，当光标变色</a:t>
            </a:r>
            <a:r>
              <a:rPr lang="en-US" altLang="zh-CN" sz="2400" b="1"/>
              <a:t> </a:t>
            </a:r>
            <a:r>
              <a:rPr lang="zh-CN" altLang="en-US" sz="2400" b="1">
                <a:latin typeface="宋体" pitchFamily="2" charset="-122"/>
              </a:rPr>
              <a:t>时，单击鼠标左键即可指定需要选取的颜色范围。最后，将鼠标置于颜色区域里，单击鼠标左键即可为对象着色。</a:t>
            </a:r>
            <a:r>
              <a:rPr lang="zh-CN" altLang="en-US" sz="2400" b="1"/>
              <a:t>                                                         </a:t>
            </a:r>
          </a:p>
        </p:txBody>
      </p:sp>
      <p:sp>
        <p:nvSpPr>
          <p:cNvPr id="16411" name="AutoShape 27" descr="Snap22"/>
          <p:cNvSpPr>
            <a:spLocks noChangeAspect="1" noChangeArrowheads="1"/>
          </p:cNvSpPr>
          <p:nvPr/>
        </p:nvSpPr>
        <p:spPr bwMode="auto">
          <a:xfrm>
            <a:off x="1652588" y="1806575"/>
            <a:ext cx="30194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2" name="AutoShape 28" descr="ds6"/>
          <p:cNvSpPr>
            <a:spLocks noChangeAspect="1" noChangeArrowheads="1"/>
          </p:cNvSpPr>
          <p:nvPr/>
        </p:nvSpPr>
        <p:spPr bwMode="auto">
          <a:xfrm>
            <a:off x="-565150" y="2339975"/>
            <a:ext cx="1333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3" name="AutoShape 29" descr="ds7"/>
          <p:cNvSpPr>
            <a:spLocks noChangeAspect="1" noChangeArrowheads="1"/>
          </p:cNvSpPr>
          <p:nvPr/>
        </p:nvSpPr>
        <p:spPr bwMode="auto">
          <a:xfrm>
            <a:off x="6737350" y="2339975"/>
            <a:ext cx="1143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4" name="AutoShape 30" descr="ds9"/>
          <p:cNvSpPr>
            <a:spLocks noChangeAspect="1" noChangeArrowheads="1"/>
          </p:cNvSpPr>
          <p:nvPr/>
        </p:nvSpPr>
        <p:spPr bwMode="auto">
          <a:xfrm>
            <a:off x="-1382713" y="2614613"/>
            <a:ext cx="1143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5" name="AutoShape 31" descr="ds8"/>
          <p:cNvSpPr>
            <a:spLocks noChangeAspect="1" noChangeArrowheads="1"/>
          </p:cNvSpPr>
          <p:nvPr/>
        </p:nvSpPr>
        <p:spPr bwMode="auto">
          <a:xfrm>
            <a:off x="8148638" y="2614613"/>
            <a:ext cx="1333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6" name="AutoShape 32" descr="Snap23"/>
          <p:cNvSpPr>
            <a:spLocks noChangeAspect="1" noChangeArrowheads="1"/>
          </p:cNvSpPr>
          <p:nvPr/>
        </p:nvSpPr>
        <p:spPr bwMode="auto">
          <a:xfrm>
            <a:off x="2486025" y="2889250"/>
            <a:ext cx="20002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6417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268413"/>
            <a:ext cx="4899025" cy="37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642350" cy="5256213"/>
          </a:xfrm>
        </p:spPr>
        <p:txBody>
          <a:bodyPr/>
          <a:lstStyle/>
          <a:p>
            <a:r>
              <a:rPr lang="zh-CN" altLang="en-US" smtClean="0"/>
              <a:t>色 样</a:t>
            </a:r>
          </a:p>
          <a:p>
            <a:r>
              <a:rPr lang="zh-CN" altLang="en-US" smtClean="0"/>
              <a:t>在飞腾创艺里可以将颜色保存为色样，需要时直接调用即可</a:t>
            </a:r>
          </a:p>
          <a:p>
            <a:r>
              <a:rPr lang="zh-CN" altLang="en-US" smtClean="0"/>
              <a:t>选择“窗口”</a:t>
            </a:r>
            <a:r>
              <a:rPr lang="en-US" altLang="zh-CN" smtClean="0"/>
              <a:t>|“</a:t>
            </a:r>
            <a:r>
              <a:rPr lang="zh-CN" altLang="en-US" smtClean="0"/>
              <a:t>色样（</a:t>
            </a:r>
            <a:r>
              <a:rPr lang="en-US" altLang="zh-CN" smtClean="0"/>
              <a:t>Shift+ F6</a:t>
            </a:r>
            <a:r>
              <a:rPr lang="zh-CN" altLang="en-US" smtClean="0"/>
              <a:t>）”，弹出“色样”浮动窗口</a:t>
            </a:r>
          </a:p>
          <a:p>
            <a:r>
              <a:rPr lang="zh-CN" altLang="en-US" smtClean="0"/>
              <a:t>飞腾创艺自带的色样不可编辑，包括：黑、白、青、品、黄、套版色和彩虹渐变。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3673475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mtClean="0"/>
              <a:t>色样后的图标 ，表示色样为</a:t>
            </a:r>
            <a:r>
              <a:rPr lang="en-US" altLang="zh-CN" smtClean="0"/>
              <a:t>CMYK</a:t>
            </a:r>
            <a:r>
              <a:rPr lang="zh-CN" altLang="en-US" smtClean="0"/>
              <a:t>颜色模式，其他几种颜色模式还包括： 表示色样为</a:t>
            </a:r>
            <a:r>
              <a:rPr lang="en-US" altLang="zh-CN" smtClean="0"/>
              <a:t>RGB</a:t>
            </a:r>
            <a:r>
              <a:rPr lang="zh-CN" altLang="en-US" smtClean="0"/>
              <a:t>颜色模式； 表示色样为灰度模式； 表示色样为专色模式； 表示色样为渐变模式。</a:t>
            </a:r>
          </a:p>
          <a:p>
            <a:pPr>
              <a:lnSpc>
                <a:spcPct val="90000"/>
              </a:lnSpc>
            </a:pPr>
            <a:endParaRPr lang="zh-CN" altLang="en-US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981075"/>
            <a:ext cx="4430713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3744913" cy="5903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400" smtClean="0"/>
              <a:t>颜色吸管</a:t>
            </a:r>
          </a:p>
          <a:p>
            <a:pPr>
              <a:lnSpc>
                <a:spcPct val="90000"/>
              </a:lnSpc>
            </a:pPr>
            <a:r>
              <a:rPr lang="zh-CN" altLang="en-US" sz="2400" smtClean="0"/>
              <a:t>飞腾创艺提供颜色吸管，可以吸取图像及图元上的颜色，应用于文字、图形边框和底纹。吸取的颜色也可以保存为色样，供以后使用。</a:t>
            </a:r>
          </a:p>
          <a:p>
            <a:pPr>
              <a:lnSpc>
                <a:spcPct val="9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）单击工具箱中的颜色吸管 （</a:t>
            </a:r>
            <a:r>
              <a:rPr lang="en-US" altLang="zh-CN" sz="2400" smtClean="0"/>
              <a:t>Shift+ C</a:t>
            </a:r>
            <a:r>
              <a:rPr lang="zh-CN" altLang="en-US" sz="2400" smtClean="0"/>
              <a:t>），选取颜色吸管。</a:t>
            </a:r>
          </a:p>
          <a:p>
            <a:pPr>
              <a:lnSpc>
                <a:spcPct val="9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2</a:t>
            </a:r>
            <a:r>
              <a:rPr lang="zh-CN" altLang="en-US" sz="2400" smtClean="0"/>
              <a:t>）如图所示，将光标移动到图像上需要吸取颜色的地方，单击鼠标左键吸取颜色。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052513"/>
            <a:ext cx="4767263" cy="369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海波母版">
  <a:themeElements>
    <a:clrScheme name="海波母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海波母版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海波母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波母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波母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海波</Template>
  <TotalTime>358</TotalTime>
  <Words>312</Words>
  <Application>Microsoft Office PowerPoint</Application>
  <PresentationFormat>全屏显示(4:3)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宋体</vt:lpstr>
      <vt:lpstr>楷体_GB2312</vt:lpstr>
      <vt:lpstr>Calibri</vt:lpstr>
      <vt:lpstr>海波母版</vt:lpstr>
      <vt:lpstr>颜色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排入文字</dc:title>
  <dc:creator>llh</dc:creator>
  <cp:lastModifiedBy>Sky123.Org</cp:lastModifiedBy>
  <cp:revision>20</cp:revision>
  <dcterms:created xsi:type="dcterms:W3CDTF">2009-10-12T11:59:08Z</dcterms:created>
  <dcterms:modified xsi:type="dcterms:W3CDTF">2016-11-19T02:47:46Z</dcterms:modified>
</cp:coreProperties>
</file>